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1.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Lst>
  <p:notesMasterIdLst>
    <p:notesMasterId r:id="rId26"/>
  </p:notesMasterIdLst>
  <p:sldIdLst>
    <p:sldId id="256" r:id="rId3"/>
    <p:sldId id="257" r:id="rId4"/>
    <p:sldId id="258" r:id="rId5"/>
    <p:sldId id="259" r:id="rId6"/>
    <p:sldId id="260" r:id="rId7"/>
    <p:sldId id="261" r:id="rId8"/>
    <p:sldId id="262" r:id="rId9"/>
    <p:sldId id="269" r:id="rId10"/>
    <p:sldId id="263" r:id="rId11"/>
    <p:sldId id="264" r:id="rId12"/>
    <p:sldId id="265" r:id="rId13"/>
    <p:sldId id="266" r:id="rId14"/>
    <p:sldId id="267" r:id="rId15"/>
    <p:sldId id="268" r:id="rId16"/>
    <p:sldId id="270" r:id="rId17"/>
    <p:sldId id="277" r:id="rId18"/>
    <p:sldId id="276" r:id="rId19"/>
    <p:sldId id="271" r:id="rId20"/>
    <p:sldId id="272" r:id="rId21"/>
    <p:sldId id="274" r:id="rId22"/>
    <p:sldId id="273" r:id="rId23"/>
    <p:sldId id="275" r:id="rId24"/>
    <p:sldId id="278"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DBFF"/>
    <a:srgbClr val="FFE400"/>
    <a:srgbClr val="000000"/>
    <a:srgbClr val="FA326B"/>
    <a:srgbClr val="512A8E"/>
    <a:srgbClr val="BCAA00"/>
    <a:srgbClr val="E2CC00"/>
    <a:srgbClr val="BAA1E3"/>
    <a:srgbClr val="FFA7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5AD2F-BB78-4553-93E1-FBF2B3106072}"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08013-BAEF-41DF-9A25-7F7C441EB759}" type="slidenum">
              <a:rPr lang="en-US" smtClean="0"/>
              <a:t>‹#›</a:t>
            </a:fld>
            <a:endParaRPr lang="en-US"/>
          </a:p>
        </p:txBody>
      </p:sp>
    </p:spTree>
    <p:extLst>
      <p:ext uri="{BB962C8B-B14F-4D97-AF65-F5344CB8AC3E}">
        <p14:creationId xmlns:p14="http://schemas.microsoft.com/office/powerpoint/2010/main" val="4135972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08013-BAEF-41DF-9A25-7F7C441EB759}" type="slidenum">
              <a:rPr lang="en-US" smtClean="0"/>
              <a:t>14</a:t>
            </a:fld>
            <a:endParaRPr lang="en-US"/>
          </a:p>
        </p:txBody>
      </p:sp>
    </p:spTree>
    <p:extLst>
      <p:ext uri="{BB962C8B-B14F-4D97-AF65-F5344CB8AC3E}">
        <p14:creationId xmlns:p14="http://schemas.microsoft.com/office/powerpoint/2010/main" val="1155935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4467321" y="2153795"/>
            <a:ext cx="8706700" cy="529190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0" name="Google Shape;10;p2"/>
          <p:cNvSpPr/>
          <p:nvPr/>
        </p:nvSpPr>
        <p:spPr>
          <a:xfrm rot="-1582772">
            <a:off x="11199710" y="4195980"/>
            <a:ext cx="1206916" cy="35337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 name="Google Shape;11;p2"/>
          <p:cNvSpPr/>
          <p:nvPr/>
        </p:nvSpPr>
        <p:spPr>
          <a:xfrm>
            <a:off x="-1052895" y="-102968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2" name="Google Shape;12;p2"/>
          <p:cNvSpPr/>
          <p:nvPr/>
        </p:nvSpPr>
        <p:spPr>
          <a:xfrm rot="126079">
            <a:off x="525490" y="172267"/>
            <a:ext cx="1000020"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 name="Google Shape;13;p2"/>
          <p:cNvSpPr/>
          <p:nvPr/>
        </p:nvSpPr>
        <p:spPr>
          <a:xfrm rot="7079738">
            <a:off x="246122" y="1144847"/>
            <a:ext cx="218801" cy="441765"/>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 name="Google Shape;14;p2"/>
          <p:cNvSpPr/>
          <p:nvPr/>
        </p:nvSpPr>
        <p:spPr>
          <a:xfrm>
            <a:off x="4660599" y="508965"/>
            <a:ext cx="468095" cy="420464"/>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 name="Google Shape;15;p2"/>
          <p:cNvSpPr/>
          <p:nvPr/>
        </p:nvSpPr>
        <p:spPr>
          <a:xfrm rot="-346047">
            <a:off x="4493466" y="6129767"/>
            <a:ext cx="1602316" cy="600565"/>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6" name="Google Shape;16;p2"/>
          <p:cNvSpPr/>
          <p:nvPr/>
        </p:nvSpPr>
        <p:spPr>
          <a:xfrm>
            <a:off x="10355201" y="6138804"/>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 name="Google Shape;17;p2"/>
          <p:cNvSpPr/>
          <p:nvPr/>
        </p:nvSpPr>
        <p:spPr>
          <a:xfrm>
            <a:off x="10810449" y="534067"/>
            <a:ext cx="699408" cy="595821"/>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 name="Google Shape;18;p2"/>
          <p:cNvSpPr/>
          <p:nvPr/>
        </p:nvSpPr>
        <p:spPr>
          <a:xfrm rot="-2549037">
            <a:off x="8087155" y="6209164"/>
            <a:ext cx="218803"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 name="Google Shape;19;p2"/>
          <p:cNvSpPr/>
          <p:nvPr/>
        </p:nvSpPr>
        <p:spPr>
          <a:xfrm rot="1606875">
            <a:off x="7469554" y="572802"/>
            <a:ext cx="1000029"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 name="Google Shape;20;p2"/>
          <p:cNvSpPr/>
          <p:nvPr/>
        </p:nvSpPr>
        <p:spPr>
          <a:xfrm rot="-2549037">
            <a:off x="520188" y="5917914"/>
            <a:ext cx="218803"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2"/>
          <p:cNvSpPr txBox="1">
            <a:spLocks noGrp="1"/>
          </p:cNvSpPr>
          <p:nvPr>
            <p:ph type="ctrTitle"/>
          </p:nvPr>
        </p:nvSpPr>
        <p:spPr>
          <a:xfrm>
            <a:off x="950800" y="2984605"/>
            <a:ext cx="5620400" cy="13848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6933">
                <a:latin typeface="Press Start 2P"/>
                <a:ea typeface="Press Start 2P"/>
                <a:cs typeface="Press Start 2P"/>
                <a:sym typeface="Press Start 2P"/>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22" name="Google Shape;22;p2"/>
          <p:cNvSpPr txBox="1">
            <a:spLocks noGrp="1"/>
          </p:cNvSpPr>
          <p:nvPr>
            <p:ph type="subTitle" idx="1"/>
          </p:nvPr>
        </p:nvSpPr>
        <p:spPr>
          <a:xfrm>
            <a:off x="950833" y="4369533"/>
            <a:ext cx="5620400" cy="81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23" name="Google Shape;23;p2"/>
          <p:cNvSpPr txBox="1">
            <a:spLocks noGrp="1"/>
          </p:cNvSpPr>
          <p:nvPr>
            <p:ph type="ctrTitle" idx="2"/>
          </p:nvPr>
        </p:nvSpPr>
        <p:spPr>
          <a:xfrm>
            <a:off x="950800" y="1674067"/>
            <a:ext cx="5620400" cy="1310400"/>
          </a:xfrm>
          <a:prstGeom prst="rect">
            <a:avLst/>
          </a:prstGeom>
        </p:spPr>
        <p:txBody>
          <a:bodyPr spcFirstLastPara="1" wrap="square" lIns="91425" tIns="365750" rIns="91425" bIns="91425" anchor="ctr" anchorCtr="0">
            <a:noAutofit/>
          </a:bodyPr>
          <a:lstStyle>
            <a:lvl1pPr lvl="0" algn="l" rtl="0">
              <a:spcBef>
                <a:spcPts val="0"/>
              </a:spcBef>
              <a:spcAft>
                <a:spcPts val="0"/>
              </a:spcAft>
              <a:buSzPts val="5200"/>
              <a:buNone/>
              <a:defRPr sz="8133">
                <a:solidFill>
                  <a:schemeClr val="dk2"/>
                </a:solidFill>
                <a:latin typeface="Press Start 2P"/>
                <a:ea typeface="Press Start 2P"/>
                <a:cs typeface="Press Start 2P"/>
                <a:sym typeface="Press Start 2P"/>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Tree>
    <p:extLst>
      <p:ext uri="{BB962C8B-B14F-4D97-AF65-F5344CB8AC3E}">
        <p14:creationId xmlns:p14="http://schemas.microsoft.com/office/powerpoint/2010/main" val="122650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120"/>
        <p:cNvGrpSpPr/>
        <p:nvPr/>
      </p:nvGrpSpPr>
      <p:grpSpPr>
        <a:xfrm>
          <a:off x="0" y="0"/>
          <a:ext cx="0" cy="0"/>
          <a:chOff x="0" y="0"/>
          <a:chExt cx="0" cy="0"/>
        </a:xfrm>
      </p:grpSpPr>
      <p:sp>
        <p:nvSpPr>
          <p:cNvPr id="121" name="Google Shape;121;p11"/>
          <p:cNvSpPr txBox="1">
            <a:spLocks noGrp="1"/>
          </p:cNvSpPr>
          <p:nvPr>
            <p:ph type="title" hasCustomPrompt="1"/>
          </p:nvPr>
        </p:nvSpPr>
        <p:spPr>
          <a:xfrm>
            <a:off x="1331400" y="2673700"/>
            <a:ext cx="9529200" cy="151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2000">
                <a:solidFill>
                  <a:schemeClr val="accent2"/>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22" name="Google Shape;122;p11"/>
          <p:cNvSpPr txBox="1">
            <a:spLocks noGrp="1"/>
          </p:cNvSpPr>
          <p:nvPr>
            <p:ph type="subTitle" idx="1"/>
          </p:nvPr>
        </p:nvSpPr>
        <p:spPr>
          <a:xfrm>
            <a:off x="1331400" y="4190133"/>
            <a:ext cx="9529200" cy="45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solidFill>
                  <a:schemeClr val="lt1"/>
                </a:solidFill>
              </a:defRPr>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
        <p:nvSpPr>
          <p:cNvPr id="123" name="Google Shape;123;p11"/>
          <p:cNvSpPr/>
          <p:nvPr/>
        </p:nvSpPr>
        <p:spPr>
          <a:xfrm rot="10800000">
            <a:off x="-530812" y="3133366"/>
            <a:ext cx="13465067" cy="4844967"/>
          </a:xfrm>
          <a:custGeom>
            <a:avLst/>
            <a:gdLst/>
            <a:ahLst/>
            <a:cxnLst/>
            <a:rect l="l" t="t" r="r" b="b"/>
            <a:pathLst>
              <a:path w="403952" h="145349" extrusionOk="0">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124" name="Google Shape;124;p11"/>
          <p:cNvSpPr/>
          <p:nvPr/>
        </p:nvSpPr>
        <p:spPr>
          <a:xfrm>
            <a:off x="-743911" y="-175680"/>
            <a:ext cx="5661233" cy="2272667"/>
          </a:xfrm>
          <a:custGeom>
            <a:avLst/>
            <a:gdLst/>
            <a:ahLst/>
            <a:cxnLst/>
            <a:rect l="l" t="t" r="r" b="b"/>
            <a:pathLst>
              <a:path w="169837" h="68180" extrusionOk="0">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125" name="Google Shape;125;p11"/>
          <p:cNvSpPr/>
          <p:nvPr/>
        </p:nvSpPr>
        <p:spPr>
          <a:xfrm rot="10800000" flipH="1">
            <a:off x="2626075" y="133281"/>
            <a:ext cx="468095" cy="420464"/>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6" name="Google Shape;126;p11"/>
          <p:cNvSpPr/>
          <p:nvPr/>
        </p:nvSpPr>
        <p:spPr>
          <a:xfrm rot="10562527" flipH="1">
            <a:off x="4494740" y="6224215"/>
            <a:ext cx="1602337" cy="600563"/>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7" name="Google Shape;127;p11"/>
          <p:cNvSpPr/>
          <p:nvPr/>
        </p:nvSpPr>
        <p:spPr>
          <a:xfrm rot="-7745654">
            <a:off x="305275" y="5789607"/>
            <a:ext cx="699407" cy="595819"/>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8" name="Google Shape;128;p11"/>
          <p:cNvSpPr/>
          <p:nvPr/>
        </p:nvSpPr>
        <p:spPr>
          <a:xfrm rot="-1032377" flipH="1">
            <a:off x="263698" y="1119037"/>
            <a:ext cx="218801"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9" name="Google Shape;129;p11"/>
          <p:cNvSpPr/>
          <p:nvPr/>
        </p:nvSpPr>
        <p:spPr>
          <a:xfrm rot="10800000" flipH="1">
            <a:off x="6909877" y="553741"/>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0" name="Google Shape;130;p11"/>
          <p:cNvSpPr/>
          <p:nvPr/>
        </p:nvSpPr>
        <p:spPr>
          <a:xfrm rot="-4015505">
            <a:off x="9450131" y="6350904"/>
            <a:ext cx="218803"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1" name="Google Shape;131;p11"/>
          <p:cNvSpPr/>
          <p:nvPr/>
        </p:nvSpPr>
        <p:spPr>
          <a:xfrm rot="-9621404" flipH="1">
            <a:off x="10549133" y="594153"/>
            <a:ext cx="1000033"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2" name="Google Shape;132;p11"/>
          <p:cNvSpPr/>
          <p:nvPr/>
        </p:nvSpPr>
        <p:spPr>
          <a:xfrm rot="10800000" flipH="1">
            <a:off x="11569278" y="4272843"/>
            <a:ext cx="245668" cy="245668"/>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622278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3"/>
        <p:cNvGrpSpPr/>
        <p:nvPr/>
      </p:nvGrpSpPr>
      <p:grpSpPr>
        <a:xfrm>
          <a:off x="0" y="0"/>
          <a:ext cx="0" cy="0"/>
          <a:chOff x="0" y="0"/>
          <a:chExt cx="0" cy="0"/>
        </a:xfrm>
      </p:grpSpPr>
    </p:spTree>
    <p:extLst>
      <p:ext uri="{BB962C8B-B14F-4D97-AF65-F5344CB8AC3E}">
        <p14:creationId xmlns:p14="http://schemas.microsoft.com/office/powerpoint/2010/main" val="2194376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34"/>
        <p:cNvGrpSpPr/>
        <p:nvPr/>
      </p:nvGrpSpPr>
      <p:grpSpPr>
        <a:xfrm>
          <a:off x="0" y="0"/>
          <a:ext cx="0" cy="0"/>
          <a:chOff x="0" y="0"/>
          <a:chExt cx="0" cy="0"/>
        </a:xfrm>
      </p:grpSpPr>
      <p:sp>
        <p:nvSpPr>
          <p:cNvPr id="135" name="Google Shape;135;p13"/>
          <p:cNvSpPr/>
          <p:nvPr/>
        </p:nvSpPr>
        <p:spPr>
          <a:xfrm>
            <a:off x="-1052895" y="-943254"/>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36" name="Google Shape;136;p13"/>
          <p:cNvSpPr/>
          <p:nvPr/>
        </p:nvSpPr>
        <p:spPr>
          <a:xfrm rot="10800000">
            <a:off x="9735939" y="3788013"/>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37" name="Google Shape;137;p13"/>
          <p:cNvSpPr/>
          <p:nvPr/>
        </p:nvSpPr>
        <p:spPr>
          <a:xfrm>
            <a:off x="181235" y="1206804"/>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8" name="Google Shape;138;p13"/>
          <p:cNvSpPr/>
          <p:nvPr/>
        </p:nvSpPr>
        <p:spPr>
          <a:xfrm rot="1606875">
            <a:off x="843754" y="359535"/>
            <a:ext cx="1000029"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9" name="Google Shape;139;p13"/>
          <p:cNvSpPr/>
          <p:nvPr/>
        </p:nvSpPr>
        <p:spPr>
          <a:xfrm rot="5797880">
            <a:off x="11520669" y="508968"/>
            <a:ext cx="468092" cy="420461"/>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0" name="Google Shape;140;p13"/>
          <p:cNvSpPr/>
          <p:nvPr/>
        </p:nvSpPr>
        <p:spPr>
          <a:xfrm rot="-281910">
            <a:off x="11418656" y="6147013"/>
            <a:ext cx="218801"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1" name="Google Shape;141;p13"/>
          <p:cNvSpPr/>
          <p:nvPr/>
        </p:nvSpPr>
        <p:spPr>
          <a:xfrm rot="-9177506">
            <a:off x="11725621" y="1382563"/>
            <a:ext cx="218801"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2" name="Google Shape;142;p13"/>
          <p:cNvSpPr/>
          <p:nvPr/>
        </p:nvSpPr>
        <p:spPr>
          <a:xfrm rot="-4499985" flipH="1">
            <a:off x="11551948" y="5088452"/>
            <a:ext cx="699408" cy="595824"/>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3" name="Google Shape;143;p13"/>
          <p:cNvSpPr/>
          <p:nvPr/>
        </p:nvSpPr>
        <p:spPr>
          <a:xfrm rot="-9177506">
            <a:off x="88454" y="5564563"/>
            <a:ext cx="218801"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4" name="Google Shape;144;p13"/>
          <p:cNvSpPr txBox="1">
            <a:spLocks noGrp="1"/>
          </p:cNvSpPr>
          <p:nvPr>
            <p:ph type="title"/>
          </p:nvPr>
        </p:nvSpPr>
        <p:spPr>
          <a:xfrm>
            <a:off x="960000" y="2536633"/>
            <a:ext cx="2666000" cy="550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45" name="Google Shape;145;p13"/>
          <p:cNvSpPr txBox="1">
            <a:spLocks noGrp="1"/>
          </p:cNvSpPr>
          <p:nvPr>
            <p:ph type="title" idx="2" hasCustomPrompt="1"/>
          </p:nvPr>
        </p:nvSpPr>
        <p:spPr>
          <a:xfrm>
            <a:off x="1474800" y="1978267"/>
            <a:ext cx="16364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46" name="Google Shape;146;p13"/>
          <p:cNvSpPr txBox="1">
            <a:spLocks noGrp="1"/>
          </p:cNvSpPr>
          <p:nvPr>
            <p:ph type="subTitle" idx="1"/>
          </p:nvPr>
        </p:nvSpPr>
        <p:spPr>
          <a:xfrm>
            <a:off x="960000" y="3087033"/>
            <a:ext cx="2666000" cy="5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47" name="Google Shape;147;p13"/>
          <p:cNvSpPr txBox="1">
            <a:spLocks noGrp="1"/>
          </p:cNvSpPr>
          <p:nvPr>
            <p:ph type="title" idx="3"/>
          </p:nvPr>
        </p:nvSpPr>
        <p:spPr>
          <a:xfrm>
            <a:off x="4763000" y="2536633"/>
            <a:ext cx="2666000" cy="550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48" name="Google Shape;148;p13"/>
          <p:cNvSpPr txBox="1">
            <a:spLocks noGrp="1"/>
          </p:cNvSpPr>
          <p:nvPr>
            <p:ph type="title" idx="4" hasCustomPrompt="1"/>
          </p:nvPr>
        </p:nvSpPr>
        <p:spPr>
          <a:xfrm>
            <a:off x="5277800" y="1978267"/>
            <a:ext cx="16364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49" name="Google Shape;149;p13"/>
          <p:cNvSpPr txBox="1">
            <a:spLocks noGrp="1"/>
          </p:cNvSpPr>
          <p:nvPr>
            <p:ph type="subTitle" idx="5"/>
          </p:nvPr>
        </p:nvSpPr>
        <p:spPr>
          <a:xfrm>
            <a:off x="4763000" y="3087033"/>
            <a:ext cx="2666000" cy="5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50" name="Google Shape;150;p13"/>
          <p:cNvSpPr txBox="1">
            <a:spLocks noGrp="1"/>
          </p:cNvSpPr>
          <p:nvPr>
            <p:ph type="title" idx="6"/>
          </p:nvPr>
        </p:nvSpPr>
        <p:spPr>
          <a:xfrm>
            <a:off x="8566000" y="2536633"/>
            <a:ext cx="2666000" cy="550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51" name="Google Shape;151;p13"/>
          <p:cNvSpPr txBox="1">
            <a:spLocks noGrp="1"/>
          </p:cNvSpPr>
          <p:nvPr>
            <p:ph type="title" idx="7" hasCustomPrompt="1"/>
          </p:nvPr>
        </p:nvSpPr>
        <p:spPr>
          <a:xfrm>
            <a:off x="9080800" y="1978267"/>
            <a:ext cx="16364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52" name="Google Shape;152;p13"/>
          <p:cNvSpPr txBox="1">
            <a:spLocks noGrp="1"/>
          </p:cNvSpPr>
          <p:nvPr>
            <p:ph type="subTitle" idx="8"/>
          </p:nvPr>
        </p:nvSpPr>
        <p:spPr>
          <a:xfrm>
            <a:off x="8566000" y="3087033"/>
            <a:ext cx="2666000" cy="5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53" name="Google Shape;153;p13"/>
          <p:cNvSpPr txBox="1">
            <a:spLocks noGrp="1"/>
          </p:cNvSpPr>
          <p:nvPr>
            <p:ph type="title" idx="9"/>
          </p:nvPr>
        </p:nvSpPr>
        <p:spPr>
          <a:xfrm>
            <a:off x="960000" y="5037933"/>
            <a:ext cx="2666000" cy="550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54" name="Google Shape;154;p13"/>
          <p:cNvSpPr txBox="1">
            <a:spLocks noGrp="1"/>
          </p:cNvSpPr>
          <p:nvPr>
            <p:ph type="title" idx="13" hasCustomPrompt="1"/>
          </p:nvPr>
        </p:nvSpPr>
        <p:spPr>
          <a:xfrm>
            <a:off x="1474800" y="4493067"/>
            <a:ext cx="16364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55" name="Google Shape;155;p13"/>
          <p:cNvSpPr txBox="1">
            <a:spLocks noGrp="1"/>
          </p:cNvSpPr>
          <p:nvPr>
            <p:ph type="subTitle" idx="14"/>
          </p:nvPr>
        </p:nvSpPr>
        <p:spPr>
          <a:xfrm>
            <a:off x="960000" y="5588400"/>
            <a:ext cx="2666000" cy="5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56" name="Google Shape;156;p13"/>
          <p:cNvSpPr txBox="1">
            <a:spLocks noGrp="1"/>
          </p:cNvSpPr>
          <p:nvPr>
            <p:ph type="title" idx="15"/>
          </p:nvPr>
        </p:nvSpPr>
        <p:spPr>
          <a:xfrm>
            <a:off x="4763000" y="5037933"/>
            <a:ext cx="2666000" cy="550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57" name="Google Shape;157;p13"/>
          <p:cNvSpPr txBox="1">
            <a:spLocks noGrp="1"/>
          </p:cNvSpPr>
          <p:nvPr>
            <p:ph type="title" idx="16" hasCustomPrompt="1"/>
          </p:nvPr>
        </p:nvSpPr>
        <p:spPr>
          <a:xfrm>
            <a:off x="5277800" y="4493067"/>
            <a:ext cx="16364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58" name="Google Shape;158;p13"/>
          <p:cNvSpPr txBox="1">
            <a:spLocks noGrp="1"/>
          </p:cNvSpPr>
          <p:nvPr>
            <p:ph type="subTitle" idx="17"/>
          </p:nvPr>
        </p:nvSpPr>
        <p:spPr>
          <a:xfrm>
            <a:off x="4763000" y="5588400"/>
            <a:ext cx="2666000" cy="5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59" name="Google Shape;159;p13"/>
          <p:cNvSpPr txBox="1">
            <a:spLocks noGrp="1"/>
          </p:cNvSpPr>
          <p:nvPr>
            <p:ph type="title" idx="18"/>
          </p:nvPr>
        </p:nvSpPr>
        <p:spPr>
          <a:xfrm>
            <a:off x="8566000" y="5037933"/>
            <a:ext cx="2666000" cy="550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60" name="Google Shape;160;p13"/>
          <p:cNvSpPr txBox="1">
            <a:spLocks noGrp="1"/>
          </p:cNvSpPr>
          <p:nvPr>
            <p:ph type="title" idx="19" hasCustomPrompt="1"/>
          </p:nvPr>
        </p:nvSpPr>
        <p:spPr>
          <a:xfrm>
            <a:off x="9080800" y="4493067"/>
            <a:ext cx="16364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161" name="Google Shape;161;p13"/>
          <p:cNvSpPr txBox="1">
            <a:spLocks noGrp="1"/>
          </p:cNvSpPr>
          <p:nvPr>
            <p:ph type="subTitle" idx="20"/>
          </p:nvPr>
        </p:nvSpPr>
        <p:spPr>
          <a:xfrm>
            <a:off x="8566000" y="5588400"/>
            <a:ext cx="2666000" cy="5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62" name="Google Shape;162;p13"/>
          <p:cNvSpPr txBox="1">
            <a:spLocks noGrp="1"/>
          </p:cNvSpPr>
          <p:nvPr>
            <p:ph type="title" idx="21"/>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838115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163"/>
        <p:cNvGrpSpPr/>
        <p:nvPr/>
      </p:nvGrpSpPr>
      <p:grpSpPr>
        <a:xfrm>
          <a:off x="0" y="0"/>
          <a:ext cx="0" cy="0"/>
          <a:chOff x="0" y="0"/>
          <a:chExt cx="0" cy="0"/>
        </a:xfrm>
      </p:grpSpPr>
      <p:sp>
        <p:nvSpPr>
          <p:cNvPr id="164" name="Google Shape;164;p14"/>
          <p:cNvSpPr/>
          <p:nvPr/>
        </p:nvSpPr>
        <p:spPr>
          <a:xfrm rot="10800000">
            <a:off x="-853214" y="3271607"/>
            <a:ext cx="13465067" cy="4844967"/>
          </a:xfrm>
          <a:custGeom>
            <a:avLst/>
            <a:gdLst/>
            <a:ahLst/>
            <a:cxnLst/>
            <a:rect l="l" t="t" r="r" b="b"/>
            <a:pathLst>
              <a:path w="403952" h="145349" extrusionOk="0">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65" name="Google Shape;165;p14"/>
          <p:cNvSpPr/>
          <p:nvPr/>
        </p:nvSpPr>
        <p:spPr>
          <a:xfrm flipH="1">
            <a:off x="7181586" y="-214919"/>
            <a:ext cx="5643991" cy="2262449"/>
          </a:xfrm>
          <a:custGeom>
            <a:avLst/>
            <a:gdLst/>
            <a:ahLst/>
            <a:cxnLst/>
            <a:rect l="l" t="t" r="r" b="b"/>
            <a:pathLst>
              <a:path w="104216" h="41776" extrusionOk="0">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66" name="Google Shape;166;p14"/>
          <p:cNvSpPr/>
          <p:nvPr/>
        </p:nvSpPr>
        <p:spPr>
          <a:xfrm>
            <a:off x="415001" y="4918421"/>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67" name="Google Shape;167;p14"/>
          <p:cNvSpPr/>
          <p:nvPr/>
        </p:nvSpPr>
        <p:spPr>
          <a:xfrm rot="-6700042" flipH="1">
            <a:off x="11518753" y="1185661"/>
            <a:ext cx="218800"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68" name="Google Shape;168;p14"/>
          <p:cNvSpPr/>
          <p:nvPr/>
        </p:nvSpPr>
        <p:spPr>
          <a:xfrm rot="-326888">
            <a:off x="1944286" y="5496898"/>
            <a:ext cx="1000031"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69" name="Google Shape;169;p14"/>
          <p:cNvSpPr/>
          <p:nvPr/>
        </p:nvSpPr>
        <p:spPr>
          <a:xfrm rot="-4500050" flipH="1">
            <a:off x="9920910" y="159389"/>
            <a:ext cx="644353" cy="548903"/>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0" name="Google Shape;170;p14"/>
          <p:cNvSpPr/>
          <p:nvPr/>
        </p:nvSpPr>
        <p:spPr>
          <a:xfrm rot="8816071" flipH="1">
            <a:off x="467021" y="2904931"/>
            <a:ext cx="218799" cy="44176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1" name="Google Shape;171;p14"/>
          <p:cNvSpPr/>
          <p:nvPr/>
        </p:nvSpPr>
        <p:spPr>
          <a:xfrm rot="2700000" flipH="1">
            <a:off x="10038161" y="5838528"/>
            <a:ext cx="1602327" cy="600560"/>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2" name="Google Shape;172;p14"/>
          <p:cNvSpPr/>
          <p:nvPr/>
        </p:nvSpPr>
        <p:spPr>
          <a:xfrm>
            <a:off x="11441368" y="4837321"/>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3" name="Google Shape;173;p14"/>
          <p:cNvSpPr/>
          <p:nvPr/>
        </p:nvSpPr>
        <p:spPr>
          <a:xfrm rot="8904525">
            <a:off x="450784" y="572798"/>
            <a:ext cx="1000033" cy="292788"/>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4" name="Google Shape;174;p14"/>
          <p:cNvSpPr/>
          <p:nvPr/>
        </p:nvSpPr>
        <p:spPr>
          <a:xfrm>
            <a:off x="5093068" y="332555"/>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5" name="Google Shape;175;p14"/>
          <p:cNvSpPr/>
          <p:nvPr/>
        </p:nvSpPr>
        <p:spPr>
          <a:xfrm rot="-5983180" flipH="1">
            <a:off x="5691753" y="6329159"/>
            <a:ext cx="218800" cy="441765"/>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6" name="Google Shape;176;p14"/>
          <p:cNvSpPr txBox="1">
            <a:spLocks noGrp="1"/>
          </p:cNvSpPr>
          <p:nvPr>
            <p:ph type="title"/>
          </p:nvPr>
        </p:nvSpPr>
        <p:spPr>
          <a:xfrm>
            <a:off x="2601200" y="4111400"/>
            <a:ext cx="6989600" cy="606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77" name="Google Shape;177;p14"/>
          <p:cNvSpPr txBox="1">
            <a:spLocks noGrp="1"/>
          </p:cNvSpPr>
          <p:nvPr>
            <p:ph type="subTitle" idx="1"/>
          </p:nvPr>
        </p:nvSpPr>
        <p:spPr>
          <a:xfrm>
            <a:off x="2601200" y="2140200"/>
            <a:ext cx="6989600" cy="197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333">
                <a:solidFill>
                  <a:schemeClr val="lt1"/>
                </a:solidFill>
              </a:defRPr>
            </a:lvl1pPr>
            <a:lvl2pPr lvl="1" algn="ctr" rtl="0">
              <a:lnSpc>
                <a:spcPct val="100000"/>
              </a:lnSpc>
              <a:spcBef>
                <a:spcPts val="0"/>
              </a:spcBef>
              <a:spcAft>
                <a:spcPts val="0"/>
              </a:spcAft>
              <a:buSzPts val="2500"/>
              <a:buNone/>
              <a:defRPr sz="3333"/>
            </a:lvl2pPr>
            <a:lvl3pPr lvl="2" algn="ctr" rtl="0">
              <a:lnSpc>
                <a:spcPct val="100000"/>
              </a:lnSpc>
              <a:spcBef>
                <a:spcPts val="2133"/>
              </a:spcBef>
              <a:spcAft>
                <a:spcPts val="0"/>
              </a:spcAft>
              <a:buSzPts val="2500"/>
              <a:buNone/>
              <a:defRPr sz="3333"/>
            </a:lvl3pPr>
            <a:lvl4pPr lvl="3" algn="ctr" rtl="0">
              <a:lnSpc>
                <a:spcPct val="100000"/>
              </a:lnSpc>
              <a:spcBef>
                <a:spcPts val="2133"/>
              </a:spcBef>
              <a:spcAft>
                <a:spcPts val="0"/>
              </a:spcAft>
              <a:buSzPts val="2500"/>
              <a:buNone/>
              <a:defRPr sz="3333"/>
            </a:lvl4pPr>
            <a:lvl5pPr lvl="4" algn="ctr" rtl="0">
              <a:lnSpc>
                <a:spcPct val="100000"/>
              </a:lnSpc>
              <a:spcBef>
                <a:spcPts val="2133"/>
              </a:spcBef>
              <a:spcAft>
                <a:spcPts val="0"/>
              </a:spcAft>
              <a:buSzPts val="2500"/>
              <a:buNone/>
              <a:defRPr sz="3333"/>
            </a:lvl5pPr>
            <a:lvl6pPr lvl="5" algn="ctr" rtl="0">
              <a:lnSpc>
                <a:spcPct val="100000"/>
              </a:lnSpc>
              <a:spcBef>
                <a:spcPts val="2133"/>
              </a:spcBef>
              <a:spcAft>
                <a:spcPts val="0"/>
              </a:spcAft>
              <a:buSzPts val="2500"/>
              <a:buNone/>
              <a:defRPr sz="3333"/>
            </a:lvl6pPr>
            <a:lvl7pPr lvl="6" algn="ctr" rtl="0">
              <a:lnSpc>
                <a:spcPct val="100000"/>
              </a:lnSpc>
              <a:spcBef>
                <a:spcPts val="2133"/>
              </a:spcBef>
              <a:spcAft>
                <a:spcPts val="0"/>
              </a:spcAft>
              <a:buSzPts val="2500"/>
              <a:buNone/>
              <a:defRPr sz="3333"/>
            </a:lvl7pPr>
            <a:lvl8pPr lvl="7" algn="ctr" rtl="0">
              <a:lnSpc>
                <a:spcPct val="100000"/>
              </a:lnSpc>
              <a:spcBef>
                <a:spcPts val="2133"/>
              </a:spcBef>
              <a:spcAft>
                <a:spcPts val="0"/>
              </a:spcAft>
              <a:buSzPts val="2500"/>
              <a:buNone/>
              <a:defRPr sz="3333"/>
            </a:lvl8pPr>
            <a:lvl9pPr lvl="8" algn="ctr" rtl="0">
              <a:lnSpc>
                <a:spcPct val="100000"/>
              </a:lnSpc>
              <a:spcBef>
                <a:spcPts val="2133"/>
              </a:spcBef>
              <a:spcAft>
                <a:spcPts val="2133"/>
              </a:spcAft>
              <a:buSzPts val="2500"/>
              <a:buNone/>
              <a:defRPr sz="3333"/>
            </a:lvl9pPr>
          </a:lstStyle>
          <a:p>
            <a:r>
              <a:rPr lang="en-US"/>
              <a:t>Click to edit Master subtitle style</a:t>
            </a:r>
            <a:endParaRPr/>
          </a:p>
        </p:txBody>
      </p:sp>
      <p:sp>
        <p:nvSpPr>
          <p:cNvPr id="178" name="Google Shape;178;p14"/>
          <p:cNvSpPr/>
          <p:nvPr/>
        </p:nvSpPr>
        <p:spPr>
          <a:xfrm rot="5797880">
            <a:off x="7941069" y="6231702"/>
            <a:ext cx="468092" cy="420461"/>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224930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9"/>
        <p:cNvGrpSpPr/>
        <p:nvPr/>
      </p:nvGrpSpPr>
      <p:grpSpPr>
        <a:xfrm>
          <a:off x="0" y="0"/>
          <a:ext cx="0" cy="0"/>
          <a:chOff x="0" y="0"/>
          <a:chExt cx="0" cy="0"/>
        </a:xfrm>
      </p:grpSpPr>
      <p:sp>
        <p:nvSpPr>
          <p:cNvPr id="180" name="Google Shape;180;p15"/>
          <p:cNvSpPr/>
          <p:nvPr/>
        </p:nvSpPr>
        <p:spPr>
          <a:xfrm>
            <a:off x="7322788" y="5108199"/>
            <a:ext cx="5639533" cy="2254867"/>
          </a:xfrm>
          <a:custGeom>
            <a:avLst/>
            <a:gdLst/>
            <a:ahLst/>
            <a:cxnLst/>
            <a:rect l="l" t="t" r="r" b="b"/>
            <a:pathLst>
              <a:path w="169186" h="67646" extrusionOk="0">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181" name="Google Shape;181;p15"/>
          <p:cNvSpPr/>
          <p:nvPr/>
        </p:nvSpPr>
        <p:spPr>
          <a:xfrm flipH="1">
            <a:off x="9125871" y="6499332"/>
            <a:ext cx="468095" cy="420464"/>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2" name="Google Shape;182;p15"/>
          <p:cNvSpPr/>
          <p:nvPr/>
        </p:nvSpPr>
        <p:spPr>
          <a:xfrm rot="9767623" flipH="1">
            <a:off x="11737542" y="5492281"/>
            <a:ext cx="218801"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3" name="Google Shape;183;p15"/>
          <p:cNvSpPr/>
          <p:nvPr/>
        </p:nvSpPr>
        <p:spPr>
          <a:xfrm rot="10800000">
            <a:off x="-2390679" y="-811338"/>
            <a:ext cx="8706700" cy="529190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84" name="Google Shape;184;p15"/>
          <p:cNvSpPr/>
          <p:nvPr/>
        </p:nvSpPr>
        <p:spPr>
          <a:xfrm rot="8589778">
            <a:off x="2353075" y="418914"/>
            <a:ext cx="1602332" cy="600561"/>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5" name="Google Shape;185;p15"/>
          <p:cNvSpPr/>
          <p:nvPr/>
        </p:nvSpPr>
        <p:spPr>
          <a:xfrm rot="10800000">
            <a:off x="5147873" y="110819"/>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6" name="Google Shape;186;p15"/>
          <p:cNvSpPr/>
          <p:nvPr/>
        </p:nvSpPr>
        <p:spPr>
          <a:xfrm rot="7472203">
            <a:off x="413400" y="877066"/>
            <a:ext cx="218803"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7" name="Google Shape;187;p15"/>
          <p:cNvSpPr/>
          <p:nvPr/>
        </p:nvSpPr>
        <p:spPr>
          <a:xfrm rot="-6137642">
            <a:off x="115482" y="5992400"/>
            <a:ext cx="1000037" cy="292793"/>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8" name="Google Shape;188;p15"/>
          <p:cNvSpPr txBox="1">
            <a:spLocks noGrp="1"/>
          </p:cNvSpPr>
          <p:nvPr>
            <p:ph type="title"/>
          </p:nvPr>
        </p:nvSpPr>
        <p:spPr>
          <a:xfrm>
            <a:off x="960000" y="1628917"/>
            <a:ext cx="5272400" cy="2260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89" name="Google Shape;189;p15"/>
          <p:cNvSpPr txBox="1">
            <a:spLocks noGrp="1"/>
          </p:cNvSpPr>
          <p:nvPr>
            <p:ph type="subTitle" idx="1"/>
          </p:nvPr>
        </p:nvSpPr>
        <p:spPr>
          <a:xfrm>
            <a:off x="960000" y="3889484"/>
            <a:ext cx="5272400" cy="133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58938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0"/>
        <p:cNvGrpSpPr/>
        <p:nvPr/>
      </p:nvGrpSpPr>
      <p:grpSpPr>
        <a:xfrm>
          <a:off x="0" y="0"/>
          <a:ext cx="0" cy="0"/>
          <a:chOff x="0" y="0"/>
          <a:chExt cx="0" cy="0"/>
        </a:xfrm>
      </p:grpSpPr>
      <p:sp>
        <p:nvSpPr>
          <p:cNvPr id="191" name="Google Shape;191;p16"/>
          <p:cNvSpPr/>
          <p:nvPr/>
        </p:nvSpPr>
        <p:spPr>
          <a:xfrm rot="10800000">
            <a:off x="-1495013" y="-707071"/>
            <a:ext cx="8706700" cy="529190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192" name="Google Shape;192;p16"/>
          <p:cNvSpPr/>
          <p:nvPr/>
        </p:nvSpPr>
        <p:spPr>
          <a:xfrm rot="9120431" flipH="1">
            <a:off x="10637741" y="5962104"/>
            <a:ext cx="1206921" cy="35336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3" name="Google Shape;193;p16"/>
          <p:cNvSpPr/>
          <p:nvPr/>
        </p:nvSpPr>
        <p:spPr>
          <a:xfrm rot="-9255318" flipH="1">
            <a:off x="1411201" y="605374"/>
            <a:ext cx="1602331" cy="600564"/>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4" name="Google Shape;194;p16"/>
          <p:cNvSpPr/>
          <p:nvPr/>
        </p:nvSpPr>
        <p:spPr>
          <a:xfrm rot="10800000" flipH="1">
            <a:off x="11655635" y="532385"/>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5" name="Google Shape;195;p16"/>
          <p:cNvSpPr/>
          <p:nvPr/>
        </p:nvSpPr>
        <p:spPr>
          <a:xfrm rot="-7472203" flipH="1">
            <a:off x="4535404" y="96166"/>
            <a:ext cx="218803"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6" name="Google Shape;196;p16"/>
          <p:cNvSpPr/>
          <p:nvPr/>
        </p:nvSpPr>
        <p:spPr>
          <a:xfrm rot="-6895012" flipH="1">
            <a:off x="315380" y="5892075"/>
            <a:ext cx="579285" cy="493461"/>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7" name="Google Shape;197;p16"/>
          <p:cNvSpPr/>
          <p:nvPr/>
        </p:nvSpPr>
        <p:spPr>
          <a:xfrm rot="10800000" flipH="1">
            <a:off x="259235" y="1524119"/>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8" name="Google Shape;198;p16"/>
          <p:cNvSpPr/>
          <p:nvPr/>
        </p:nvSpPr>
        <p:spPr>
          <a:xfrm rot="9361200" flipH="1">
            <a:off x="8741771" y="469765"/>
            <a:ext cx="218803"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9" name="Google Shape;199;p16"/>
          <p:cNvSpPr/>
          <p:nvPr/>
        </p:nvSpPr>
        <p:spPr>
          <a:xfrm>
            <a:off x="8336933" y="6289832"/>
            <a:ext cx="468095" cy="420464"/>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0" name="Google Shape;200;p16"/>
          <p:cNvSpPr txBox="1">
            <a:spLocks noGrp="1"/>
          </p:cNvSpPr>
          <p:nvPr>
            <p:ph type="title"/>
          </p:nvPr>
        </p:nvSpPr>
        <p:spPr>
          <a:xfrm>
            <a:off x="960000" y="2340200"/>
            <a:ext cx="3995600" cy="76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1" name="Google Shape;201;p16"/>
          <p:cNvSpPr txBox="1">
            <a:spLocks noGrp="1"/>
          </p:cNvSpPr>
          <p:nvPr>
            <p:ph type="subTitle" idx="1"/>
          </p:nvPr>
        </p:nvSpPr>
        <p:spPr>
          <a:xfrm>
            <a:off x="960000" y="3103800"/>
            <a:ext cx="3995600" cy="1414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514337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2"/>
        <p:cNvGrpSpPr/>
        <p:nvPr/>
      </p:nvGrpSpPr>
      <p:grpSpPr>
        <a:xfrm>
          <a:off x="0" y="0"/>
          <a:ext cx="0" cy="0"/>
          <a:chOff x="0" y="0"/>
          <a:chExt cx="0" cy="0"/>
        </a:xfrm>
      </p:grpSpPr>
      <p:sp>
        <p:nvSpPr>
          <p:cNvPr id="203" name="Google Shape;203;p17"/>
          <p:cNvSpPr/>
          <p:nvPr/>
        </p:nvSpPr>
        <p:spPr>
          <a:xfrm>
            <a:off x="-2175828" y="-68038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04" name="Google Shape;204;p17"/>
          <p:cNvSpPr/>
          <p:nvPr/>
        </p:nvSpPr>
        <p:spPr>
          <a:xfrm flipH="1">
            <a:off x="8481572" y="-135573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05" name="Google Shape;205;p17"/>
          <p:cNvSpPr/>
          <p:nvPr/>
        </p:nvSpPr>
        <p:spPr>
          <a:xfrm flipH="1">
            <a:off x="980811" y="218137"/>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6" name="Google Shape;206;p17"/>
          <p:cNvSpPr/>
          <p:nvPr/>
        </p:nvSpPr>
        <p:spPr>
          <a:xfrm rot="5399845" flipH="1">
            <a:off x="-73493" y="1443701"/>
            <a:ext cx="1000040"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7" name="Google Shape;207;p17"/>
          <p:cNvSpPr/>
          <p:nvPr/>
        </p:nvSpPr>
        <p:spPr>
          <a:xfrm flipH="1">
            <a:off x="10169860" y="218137"/>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8" name="Google Shape;208;p17"/>
          <p:cNvSpPr/>
          <p:nvPr/>
        </p:nvSpPr>
        <p:spPr>
          <a:xfrm rot="4500039">
            <a:off x="11557907" y="932398"/>
            <a:ext cx="584299" cy="497772"/>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9" name="Google Shape;209;p17"/>
          <p:cNvSpPr txBox="1">
            <a:spLocks noGrp="1"/>
          </p:cNvSpPr>
          <p:nvPr>
            <p:ph type="body" idx="1"/>
          </p:nvPr>
        </p:nvSpPr>
        <p:spPr>
          <a:xfrm>
            <a:off x="950800" y="3658000"/>
            <a:ext cx="4904400" cy="2480800"/>
          </a:xfrm>
          <a:prstGeom prst="rect">
            <a:avLst/>
          </a:prstGeom>
        </p:spPr>
        <p:txBody>
          <a:bodyPr spcFirstLastPara="1" wrap="square" lIns="91425" tIns="91425" rIns="91425" bIns="91425" anchor="b" anchorCtr="0">
            <a:noAutofit/>
          </a:bodyPr>
          <a:lstStyle>
            <a:lvl1pPr marL="609585" lvl="0" indent="-406390" rtl="0">
              <a:lnSpc>
                <a:spcPct val="100000"/>
              </a:lnSpc>
              <a:spcBef>
                <a:spcPts val="0"/>
              </a:spcBef>
              <a:spcAft>
                <a:spcPts val="0"/>
              </a:spcAft>
              <a:buClr>
                <a:schemeClr val="dk2"/>
              </a:buClr>
              <a:buSzPts val="1200"/>
              <a:buChar char="●"/>
              <a:defRPr sz="1667"/>
            </a:lvl1pPr>
            <a:lvl2pPr marL="1219170" lvl="1" indent="-406390" rtl="0">
              <a:lnSpc>
                <a:spcPct val="115000"/>
              </a:lnSpc>
              <a:spcBef>
                <a:spcPts val="0"/>
              </a:spcBef>
              <a:spcAft>
                <a:spcPts val="0"/>
              </a:spcAft>
              <a:buSzPts val="1200"/>
              <a:buFont typeface="Roboto Condensed Light"/>
              <a:buChar char="○"/>
              <a:defRPr/>
            </a:lvl2pPr>
            <a:lvl3pPr marL="1828754" lvl="2" indent="-406390" rtl="0">
              <a:lnSpc>
                <a:spcPct val="115000"/>
              </a:lnSpc>
              <a:spcBef>
                <a:spcPts val="2133"/>
              </a:spcBef>
              <a:spcAft>
                <a:spcPts val="0"/>
              </a:spcAft>
              <a:buSzPts val="1200"/>
              <a:buFont typeface="Roboto Condensed Light"/>
              <a:buChar char="■"/>
              <a:defRPr/>
            </a:lvl3pPr>
            <a:lvl4pPr marL="2438339" lvl="3" indent="-406390" rtl="0">
              <a:lnSpc>
                <a:spcPct val="115000"/>
              </a:lnSpc>
              <a:spcBef>
                <a:spcPts val="2133"/>
              </a:spcBef>
              <a:spcAft>
                <a:spcPts val="0"/>
              </a:spcAft>
              <a:buSzPts val="1200"/>
              <a:buFont typeface="Roboto Condensed Light"/>
              <a:buChar char="●"/>
              <a:defRPr/>
            </a:lvl4pPr>
            <a:lvl5pPr marL="3047924" lvl="4" indent="-406390" rtl="0">
              <a:lnSpc>
                <a:spcPct val="115000"/>
              </a:lnSpc>
              <a:spcBef>
                <a:spcPts val="2133"/>
              </a:spcBef>
              <a:spcAft>
                <a:spcPts val="0"/>
              </a:spcAft>
              <a:buSzPts val="1200"/>
              <a:buFont typeface="Roboto Condensed Light"/>
              <a:buChar char="○"/>
              <a:defRPr/>
            </a:lvl5pPr>
            <a:lvl6pPr marL="3657509" lvl="5" indent="-406390" rtl="0">
              <a:lnSpc>
                <a:spcPct val="115000"/>
              </a:lnSpc>
              <a:spcBef>
                <a:spcPts val="2133"/>
              </a:spcBef>
              <a:spcAft>
                <a:spcPts val="0"/>
              </a:spcAft>
              <a:buSzPts val="1200"/>
              <a:buFont typeface="Roboto Condensed Light"/>
              <a:buChar char="■"/>
              <a:defRPr/>
            </a:lvl6pPr>
            <a:lvl7pPr marL="4267093" lvl="6" indent="-406390" rtl="0">
              <a:lnSpc>
                <a:spcPct val="115000"/>
              </a:lnSpc>
              <a:spcBef>
                <a:spcPts val="2133"/>
              </a:spcBef>
              <a:spcAft>
                <a:spcPts val="0"/>
              </a:spcAft>
              <a:buSzPts val="1200"/>
              <a:buFont typeface="Roboto Condensed Light"/>
              <a:buChar char="●"/>
              <a:defRPr/>
            </a:lvl7pPr>
            <a:lvl8pPr marL="4876678" lvl="7" indent="-406390" rtl="0">
              <a:lnSpc>
                <a:spcPct val="115000"/>
              </a:lnSpc>
              <a:spcBef>
                <a:spcPts val="2133"/>
              </a:spcBef>
              <a:spcAft>
                <a:spcPts val="0"/>
              </a:spcAft>
              <a:buSzPts val="1200"/>
              <a:buFont typeface="Roboto Condensed Light"/>
              <a:buChar char="○"/>
              <a:defRPr/>
            </a:lvl8pPr>
            <a:lvl9pPr marL="5486263" lvl="8" indent="-406390" rtl="0">
              <a:lnSpc>
                <a:spcPct val="115000"/>
              </a:lnSpc>
              <a:spcBef>
                <a:spcPts val="2133"/>
              </a:spcBef>
              <a:spcAft>
                <a:spcPts val="2133"/>
              </a:spcAft>
              <a:buSzPts val="1200"/>
              <a:buFont typeface="Roboto Condensed Light"/>
              <a:buChar char="■"/>
              <a:defRPr/>
            </a:lvl9pPr>
          </a:lstStyle>
          <a:p>
            <a:pPr lvl="0"/>
            <a:r>
              <a:rPr lang="en-US"/>
              <a:t>Edit Master text styles</a:t>
            </a:r>
          </a:p>
        </p:txBody>
      </p:sp>
      <p:sp>
        <p:nvSpPr>
          <p:cNvPr id="210" name="Google Shape;210;p17"/>
          <p:cNvSpPr txBox="1">
            <a:spLocks noGrp="1"/>
          </p:cNvSpPr>
          <p:nvPr>
            <p:ph type="body" idx="2"/>
          </p:nvPr>
        </p:nvSpPr>
        <p:spPr>
          <a:xfrm>
            <a:off x="6336700" y="3011933"/>
            <a:ext cx="4904400" cy="3126800"/>
          </a:xfrm>
          <a:prstGeom prst="rect">
            <a:avLst/>
          </a:prstGeom>
        </p:spPr>
        <p:txBody>
          <a:bodyPr spcFirstLastPara="1" wrap="square" lIns="91425" tIns="91425" rIns="91425" bIns="91425" anchor="b" anchorCtr="0">
            <a:noAutofit/>
          </a:bodyPr>
          <a:lstStyle>
            <a:lvl1pPr marL="609585" lvl="0" indent="-440256" rtl="0">
              <a:lnSpc>
                <a:spcPct val="100000"/>
              </a:lnSpc>
              <a:spcBef>
                <a:spcPts val="0"/>
              </a:spcBef>
              <a:spcAft>
                <a:spcPts val="0"/>
              </a:spcAft>
              <a:buClr>
                <a:schemeClr val="dk2"/>
              </a:buClr>
              <a:buSzPts val="1600"/>
              <a:buFont typeface="Press Start 2P"/>
              <a:buChar char="●"/>
              <a:defRPr sz="2133">
                <a:solidFill>
                  <a:schemeClr val="dk2"/>
                </a:solidFill>
                <a:latin typeface="Press Start 2P"/>
                <a:ea typeface="Press Start 2P"/>
                <a:cs typeface="Press Start 2P"/>
                <a:sym typeface="Press Start 2P"/>
              </a:defRPr>
            </a:lvl1pPr>
            <a:lvl2pPr marL="1219170" lvl="1" indent="-406390" rtl="0">
              <a:lnSpc>
                <a:spcPct val="115000"/>
              </a:lnSpc>
              <a:spcBef>
                <a:spcPts val="0"/>
              </a:spcBef>
              <a:spcAft>
                <a:spcPts val="0"/>
              </a:spcAft>
              <a:buSzPts val="1200"/>
              <a:buFont typeface="Roboto Condensed Light"/>
              <a:buChar char="○"/>
              <a:defRPr/>
            </a:lvl2pPr>
            <a:lvl3pPr marL="1828754" lvl="2" indent="-406390" rtl="0">
              <a:lnSpc>
                <a:spcPct val="115000"/>
              </a:lnSpc>
              <a:spcBef>
                <a:spcPts val="2133"/>
              </a:spcBef>
              <a:spcAft>
                <a:spcPts val="0"/>
              </a:spcAft>
              <a:buSzPts val="1200"/>
              <a:buFont typeface="Roboto Condensed Light"/>
              <a:buChar char="■"/>
              <a:defRPr/>
            </a:lvl3pPr>
            <a:lvl4pPr marL="2438339" lvl="3" indent="-406390" rtl="0">
              <a:lnSpc>
                <a:spcPct val="115000"/>
              </a:lnSpc>
              <a:spcBef>
                <a:spcPts val="2133"/>
              </a:spcBef>
              <a:spcAft>
                <a:spcPts val="0"/>
              </a:spcAft>
              <a:buSzPts val="1200"/>
              <a:buFont typeface="Roboto Condensed Light"/>
              <a:buChar char="●"/>
              <a:defRPr/>
            </a:lvl4pPr>
            <a:lvl5pPr marL="3047924" lvl="4" indent="-406390" rtl="0">
              <a:lnSpc>
                <a:spcPct val="115000"/>
              </a:lnSpc>
              <a:spcBef>
                <a:spcPts val="2133"/>
              </a:spcBef>
              <a:spcAft>
                <a:spcPts val="0"/>
              </a:spcAft>
              <a:buSzPts val="1200"/>
              <a:buFont typeface="Roboto Condensed Light"/>
              <a:buChar char="○"/>
              <a:defRPr/>
            </a:lvl5pPr>
            <a:lvl6pPr marL="3657509" lvl="5" indent="-406390" rtl="0">
              <a:lnSpc>
                <a:spcPct val="115000"/>
              </a:lnSpc>
              <a:spcBef>
                <a:spcPts val="2133"/>
              </a:spcBef>
              <a:spcAft>
                <a:spcPts val="0"/>
              </a:spcAft>
              <a:buSzPts val="1200"/>
              <a:buFont typeface="Roboto Condensed Light"/>
              <a:buChar char="■"/>
              <a:defRPr/>
            </a:lvl6pPr>
            <a:lvl7pPr marL="4267093" lvl="6" indent="-406390" rtl="0">
              <a:lnSpc>
                <a:spcPct val="115000"/>
              </a:lnSpc>
              <a:spcBef>
                <a:spcPts val="2133"/>
              </a:spcBef>
              <a:spcAft>
                <a:spcPts val="0"/>
              </a:spcAft>
              <a:buSzPts val="1200"/>
              <a:buFont typeface="Roboto Condensed Light"/>
              <a:buChar char="●"/>
              <a:defRPr/>
            </a:lvl7pPr>
            <a:lvl8pPr marL="4876678" lvl="7" indent="-406390" rtl="0">
              <a:lnSpc>
                <a:spcPct val="115000"/>
              </a:lnSpc>
              <a:spcBef>
                <a:spcPts val="2133"/>
              </a:spcBef>
              <a:spcAft>
                <a:spcPts val="0"/>
              </a:spcAft>
              <a:buSzPts val="1200"/>
              <a:buFont typeface="Roboto Condensed Light"/>
              <a:buChar char="○"/>
              <a:defRPr/>
            </a:lvl8pPr>
            <a:lvl9pPr marL="5486263" lvl="8" indent="-406390" rtl="0">
              <a:lnSpc>
                <a:spcPct val="115000"/>
              </a:lnSpc>
              <a:spcBef>
                <a:spcPts val="2133"/>
              </a:spcBef>
              <a:spcAft>
                <a:spcPts val="2133"/>
              </a:spcAft>
              <a:buSzPts val="1200"/>
              <a:buFont typeface="Roboto Condensed Light"/>
              <a:buChar char="■"/>
              <a:defRPr/>
            </a:lvl9pPr>
          </a:lstStyle>
          <a:p>
            <a:pPr lvl="0"/>
            <a:r>
              <a:rPr lang="en-US"/>
              <a:t>Edit Master text styles</a:t>
            </a:r>
          </a:p>
        </p:txBody>
      </p:sp>
      <p:sp>
        <p:nvSpPr>
          <p:cNvPr id="211" name="Google Shape;211;p1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41960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2"/>
        <p:cNvGrpSpPr/>
        <p:nvPr/>
      </p:nvGrpSpPr>
      <p:grpSpPr>
        <a:xfrm>
          <a:off x="0" y="0"/>
          <a:ext cx="0" cy="0"/>
          <a:chOff x="0" y="0"/>
          <a:chExt cx="0" cy="0"/>
        </a:xfrm>
      </p:grpSpPr>
      <p:sp>
        <p:nvSpPr>
          <p:cNvPr id="213" name="Google Shape;213;p18"/>
          <p:cNvSpPr/>
          <p:nvPr/>
        </p:nvSpPr>
        <p:spPr>
          <a:xfrm flipH="1">
            <a:off x="8449606" y="-1453505"/>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4" name="Google Shape;214;p18"/>
          <p:cNvSpPr/>
          <p:nvPr/>
        </p:nvSpPr>
        <p:spPr>
          <a:xfrm rot="7205836" flipH="1">
            <a:off x="11405268" y="1009152"/>
            <a:ext cx="1000019"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5" name="Google Shape;215;p18"/>
          <p:cNvSpPr/>
          <p:nvPr/>
        </p:nvSpPr>
        <p:spPr>
          <a:xfrm rot="-2283227" flipH="1">
            <a:off x="11196207" y="187312"/>
            <a:ext cx="218800" cy="441768"/>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6" name="Google Shape;216;p18"/>
          <p:cNvSpPr/>
          <p:nvPr/>
        </p:nvSpPr>
        <p:spPr>
          <a:xfrm rot="10800000" flipH="1">
            <a:off x="-1135228" y="4493662"/>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17" name="Google Shape;217;p18"/>
          <p:cNvSpPr/>
          <p:nvPr/>
        </p:nvSpPr>
        <p:spPr>
          <a:xfrm>
            <a:off x="229035" y="5819504"/>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8" name="Google Shape;218;p18"/>
          <p:cNvSpPr/>
          <p:nvPr/>
        </p:nvSpPr>
        <p:spPr>
          <a:xfrm rot="-8976492">
            <a:off x="1354240" y="6014999"/>
            <a:ext cx="218801" cy="44176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9" name="Google Shape;219;p18"/>
          <p:cNvSpPr/>
          <p:nvPr/>
        </p:nvSpPr>
        <p:spPr>
          <a:xfrm rot="-4499991" flipH="1">
            <a:off x="11413311" y="2177825"/>
            <a:ext cx="434220" cy="369913"/>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0" name="Google Shape;220;p18"/>
          <p:cNvSpPr/>
          <p:nvPr/>
        </p:nvSpPr>
        <p:spPr>
          <a:xfrm rot="6637955">
            <a:off x="247958" y="4330400"/>
            <a:ext cx="218801" cy="44176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1" name="Google Shape;221;p1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22" name="Google Shape;222;p18"/>
          <p:cNvSpPr txBox="1">
            <a:spLocks noGrp="1"/>
          </p:cNvSpPr>
          <p:nvPr>
            <p:ph type="title" idx="2"/>
          </p:nvPr>
        </p:nvSpPr>
        <p:spPr>
          <a:xfrm>
            <a:off x="960000" y="3790733"/>
            <a:ext cx="27824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23" name="Google Shape;223;p18"/>
          <p:cNvSpPr txBox="1">
            <a:spLocks noGrp="1"/>
          </p:cNvSpPr>
          <p:nvPr>
            <p:ph type="subTitle" idx="1"/>
          </p:nvPr>
        </p:nvSpPr>
        <p:spPr>
          <a:xfrm>
            <a:off x="960003" y="4285133"/>
            <a:ext cx="2782400" cy="88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24" name="Google Shape;224;p18"/>
          <p:cNvSpPr txBox="1">
            <a:spLocks noGrp="1"/>
          </p:cNvSpPr>
          <p:nvPr>
            <p:ph type="title" idx="3"/>
          </p:nvPr>
        </p:nvSpPr>
        <p:spPr>
          <a:xfrm>
            <a:off x="4704800" y="3790667"/>
            <a:ext cx="27824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25" name="Google Shape;225;p18"/>
          <p:cNvSpPr txBox="1">
            <a:spLocks noGrp="1"/>
          </p:cNvSpPr>
          <p:nvPr>
            <p:ph type="subTitle" idx="4"/>
          </p:nvPr>
        </p:nvSpPr>
        <p:spPr>
          <a:xfrm>
            <a:off x="4704796" y="4285133"/>
            <a:ext cx="2782400" cy="88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26" name="Google Shape;226;p18"/>
          <p:cNvSpPr txBox="1">
            <a:spLocks noGrp="1"/>
          </p:cNvSpPr>
          <p:nvPr>
            <p:ph type="title" idx="5"/>
          </p:nvPr>
        </p:nvSpPr>
        <p:spPr>
          <a:xfrm>
            <a:off x="8449596" y="3790733"/>
            <a:ext cx="27824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27" name="Google Shape;227;p18"/>
          <p:cNvSpPr txBox="1">
            <a:spLocks noGrp="1"/>
          </p:cNvSpPr>
          <p:nvPr>
            <p:ph type="subTitle" idx="6"/>
          </p:nvPr>
        </p:nvSpPr>
        <p:spPr>
          <a:xfrm>
            <a:off x="8449597" y="4285133"/>
            <a:ext cx="2782400" cy="88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299949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8"/>
        <p:cNvGrpSpPr/>
        <p:nvPr/>
      </p:nvGrpSpPr>
      <p:grpSpPr>
        <a:xfrm>
          <a:off x="0" y="0"/>
          <a:ext cx="0" cy="0"/>
          <a:chOff x="0" y="0"/>
          <a:chExt cx="0" cy="0"/>
        </a:xfrm>
      </p:grpSpPr>
      <p:sp>
        <p:nvSpPr>
          <p:cNvPr id="229" name="Google Shape;229;p19"/>
          <p:cNvSpPr/>
          <p:nvPr/>
        </p:nvSpPr>
        <p:spPr>
          <a:xfrm>
            <a:off x="-1052895" y="-943254"/>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30" name="Google Shape;230;p19"/>
          <p:cNvSpPr/>
          <p:nvPr/>
        </p:nvSpPr>
        <p:spPr>
          <a:xfrm rot="10800000">
            <a:off x="9735939" y="3788013"/>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31" name="Google Shape;231;p19"/>
          <p:cNvSpPr/>
          <p:nvPr/>
        </p:nvSpPr>
        <p:spPr>
          <a:xfrm>
            <a:off x="147435" y="5462888"/>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2" name="Google Shape;232;p19"/>
          <p:cNvSpPr/>
          <p:nvPr/>
        </p:nvSpPr>
        <p:spPr>
          <a:xfrm rot="1606875">
            <a:off x="10377754" y="6393702"/>
            <a:ext cx="1000029"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3" name="Google Shape;233;p19"/>
          <p:cNvSpPr/>
          <p:nvPr/>
        </p:nvSpPr>
        <p:spPr>
          <a:xfrm rot="5797880">
            <a:off x="11520669" y="508968"/>
            <a:ext cx="468092" cy="420461"/>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4" name="Google Shape;234;p19"/>
          <p:cNvSpPr/>
          <p:nvPr/>
        </p:nvSpPr>
        <p:spPr>
          <a:xfrm rot="-4499985" flipH="1">
            <a:off x="664515" y="6385"/>
            <a:ext cx="699408" cy="595824"/>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5" name="Google Shape;235;p19"/>
          <p:cNvSpPr/>
          <p:nvPr/>
        </p:nvSpPr>
        <p:spPr>
          <a:xfrm rot="6700042">
            <a:off x="339720" y="1220395"/>
            <a:ext cx="218800"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6" name="Google Shape;236;p19"/>
          <p:cNvSpPr/>
          <p:nvPr/>
        </p:nvSpPr>
        <p:spPr>
          <a:xfrm rot="-6700042" flipH="1">
            <a:off x="11645320" y="4720628"/>
            <a:ext cx="218800"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7" name="Google Shape;237;p19"/>
          <p:cNvSpPr/>
          <p:nvPr/>
        </p:nvSpPr>
        <p:spPr>
          <a:xfrm rot="-326888">
            <a:off x="843753" y="6276231"/>
            <a:ext cx="1000031"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8" name="Google Shape;238;p1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9" name="Google Shape;239;p19"/>
          <p:cNvSpPr txBox="1">
            <a:spLocks noGrp="1"/>
          </p:cNvSpPr>
          <p:nvPr>
            <p:ph type="title" idx="2"/>
          </p:nvPr>
        </p:nvSpPr>
        <p:spPr>
          <a:xfrm>
            <a:off x="2707651" y="2361700"/>
            <a:ext cx="2637600" cy="57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40" name="Google Shape;240;p19"/>
          <p:cNvSpPr txBox="1">
            <a:spLocks noGrp="1"/>
          </p:cNvSpPr>
          <p:nvPr>
            <p:ph type="subTitle" idx="1"/>
          </p:nvPr>
        </p:nvSpPr>
        <p:spPr>
          <a:xfrm>
            <a:off x="2707651" y="2939700"/>
            <a:ext cx="2637600" cy="54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41" name="Google Shape;241;p19"/>
          <p:cNvSpPr txBox="1">
            <a:spLocks noGrp="1"/>
          </p:cNvSpPr>
          <p:nvPr>
            <p:ph type="title" idx="3"/>
          </p:nvPr>
        </p:nvSpPr>
        <p:spPr>
          <a:xfrm>
            <a:off x="8412321" y="2361700"/>
            <a:ext cx="2637600" cy="57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42" name="Google Shape;242;p19"/>
          <p:cNvSpPr txBox="1">
            <a:spLocks noGrp="1"/>
          </p:cNvSpPr>
          <p:nvPr>
            <p:ph type="subTitle" idx="4"/>
          </p:nvPr>
        </p:nvSpPr>
        <p:spPr>
          <a:xfrm>
            <a:off x="8412319" y="2939700"/>
            <a:ext cx="2637600" cy="54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43" name="Google Shape;243;p19"/>
          <p:cNvSpPr txBox="1">
            <a:spLocks noGrp="1"/>
          </p:cNvSpPr>
          <p:nvPr>
            <p:ph type="title" idx="5"/>
          </p:nvPr>
        </p:nvSpPr>
        <p:spPr>
          <a:xfrm>
            <a:off x="2707651" y="4272867"/>
            <a:ext cx="2637600" cy="57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44" name="Google Shape;244;p19"/>
          <p:cNvSpPr txBox="1">
            <a:spLocks noGrp="1"/>
          </p:cNvSpPr>
          <p:nvPr>
            <p:ph type="subTitle" idx="6"/>
          </p:nvPr>
        </p:nvSpPr>
        <p:spPr>
          <a:xfrm>
            <a:off x="2707651" y="4850900"/>
            <a:ext cx="2637600" cy="54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45" name="Google Shape;245;p19"/>
          <p:cNvSpPr txBox="1">
            <a:spLocks noGrp="1"/>
          </p:cNvSpPr>
          <p:nvPr>
            <p:ph type="title" idx="7"/>
          </p:nvPr>
        </p:nvSpPr>
        <p:spPr>
          <a:xfrm>
            <a:off x="8412317" y="4272900"/>
            <a:ext cx="2637600" cy="57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46" name="Google Shape;246;p19"/>
          <p:cNvSpPr txBox="1">
            <a:spLocks noGrp="1"/>
          </p:cNvSpPr>
          <p:nvPr>
            <p:ph type="subTitle" idx="8"/>
          </p:nvPr>
        </p:nvSpPr>
        <p:spPr>
          <a:xfrm>
            <a:off x="8412317" y="4850900"/>
            <a:ext cx="2637600" cy="54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504803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47"/>
        <p:cNvGrpSpPr/>
        <p:nvPr/>
      </p:nvGrpSpPr>
      <p:grpSpPr>
        <a:xfrm>
          <a:off x="0" y="0"/>
          <a:ext cx="0" cy="0"/>
          <a:chOff x="0" y="0"/>
          <a:chExt cx="0" cy="0"/>
        </a:xfrm>
      </p:grpSpPr>
      <p:sp>
        <p:nvSpPr>
          <p:cNvPr id="248" name="Google Shape;248;p20"/>
          <p:cNvSpPr/>
          <p:nvPr/>
        </p:nvSpPr>
        <p:spPr>
          <a:xfrm>
            <a:off x="-1631228" y="-64323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49" name="Google Shape;249;p20"/>
          <p:cNvSpPr/>
          <p:nvPr/>
        </p:nvSpPr>
        <p:spPr>
          <a:xfrm rot="10800000">
            <a:off x="9735939" y="3788013"/>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50" name="Google Shape;250;p20"/>
          <p:cNvSpPr/>
          <p:nvPr/>
        </p:nvSpPr>
        <p:spPr>
          <a:xfrm>
            <a:off x="1606101" y="76904"/>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1" name="Google Shape;251;p20"/>
          <p:cNvSpPr/>
          <p:nvPr/>
        </p:nvSpPr>
        <p:spPr>
          <a:xfrm rot="-6228102">
            <a:off x="272975" y="1088133"/>
            <a:ext cx="890187" cy="260627"/>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2" name="Google Shape;252;p20"/>
          <p:cNvSpPr/>
          <p:nvPr/>
        </p:nvSpPr>
        <p:spPr>
          <a:xfrm rot="-3249759">
            <a:off x="10506522" y="6159012"/>
            <a:ext cx="218801"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3" name="Google Shape;253;p20"/>
          <p:cNvSpPr/>
          <p:nvPr/>
        </p:nvSpPr>
        <p:spPr>
          <a:xfrm rot="-4499985" flipH="1">
            <a:off x="11482248" y="5088452"/>
            <a:ext cx="699408" cy="595824"/>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4" name="Google Shape;254;p20"/>
          <p:cNvSpPr/>
          <p:nvPr/>
        </p:nvSpPr>
        <p:spPr>
          <a:xfrm rot="3249759" flipH="1">
            <a:off x="327889" y="2429812"/>
            <a:ext cx="218801"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5" name="Google Shape;255;p20"/>
          <p:cNvSpPr/>
          <p:nvPr/>
        </p:nvSpPr>
        <p:spPr>
          <a:xfrm rot="7915796" flipH="1">
            <a:off x="11278208" y="3556133"/>
            <a:ext cx="890195" cy="260625"/>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6" name="Google Shape;256;p2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7" name="Google Shape;257;p20"/>
          <p:cNvSpPr txBox="1">
            <a:spLocks noGrp="1"/>
          </p:cNvSpPr>
          <p:nvPr>
            <p:ph type="title" idx="2"/>
          </p:nvPr>
        </p:nvSpPr>
        <p:spPr>
          <a:xfrm>
            <a:off x="955397" y="2361700"/>
            <a:ext cx="3816000" cy="57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58" name="Google Shape;258;p20"/>
          <p:cNvSpPr txBox="1">
            <a:spLocks noGrp="1"/>
          </p:cNvSpPr>
          <p:nvPr>
            <p:ph type="subTitle" idx="1"/>
          </p:nvPr>
        </p:nvSpPr>
        <p:spPr>
          <a:xfrm>
            <a:off x="955397" y="2939700"/>
            <a:ext cx="3816000" cy="5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59" name="Google Shape;259;p20"/>
          <p:cNvSpPr txBox="1">
            <a:spLocks noGrp="1"/>
          </p:cNvSpPr>
          <p:nvPr>
            <p:ph type="title" idx="3"/>
          </p:nvPr>
        </p:nvSpPr>
        <p:spPr>
          <a:xfrm>
            <a:off x="7420603" y="2361700"/>
            <a:ext cx="3816000" cy="57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60" name="Google Shape;260;p20"/>
          <p:cNvSpPr txBox="1">
            <a:spLocks noGrp="1"/>
          </p:cNvSpPr>
          <p:nvPr>
            <p:ph type="subTitle" idx="4"/>
          </p:nvPr>
        </p:nvSpPr>
        <p:spPr>
          <a:xfrm>
            <a:off x="7420599" y="2939700"/>
            <a:ext cx="3816000" cy="54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61" name="Google Shape;261;p20"/>
          <p:cNvSpPr txBox="1">
            <a:spLocks noGrp="1"/>
          </p:cNvSpPr>
          <p:nvPr>
            <p:ph type="title" idx="5"/>
          </p:nvPr>
        </p:nvSpPr>
        <p:spPr>
          <a:xfrm>
            <a:off x="955397" y="4272867"/>
            <a:ext cx="3816000" cy="57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62" name="Google Shape;262;p20"/>
          <p:cNvSpPr txBox="1">
            <a:spLocks noGrp="1"/>
          </p:cNvSpPr>
          <p:nvPr>
            <p:ph type="subTitle" idx="6"/>
          </p:nvPr>
        </p:nvSpPr>
        <p:spPr>
          <a:xfrm>
            <a:off x="955397" y="4850900"/>
            <a:ext cx="3816000" cy="5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63" name="Google Shape;263;p20"/>
          <p:cNvSpPr txBox="1">
            <a:spLocks noGrp="1"/>
          </p:cNvSpPr>
          <p:nvPr>
            <p:ph type="title" idx="7"/>
          </p:nvPr>
        </p:nvSpPr>
        <p:spPr>
          <a:xfrm>
            <a:off x="7420595" y="4272900"/>
            <a:ext cx="3816000" cy="57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64" name="Google Shape;264;p20"/>
          <p:cNvSpPr txBox="1">
            <a:spLocks noGrp="1"/>
          </p:cNvSpPr>
          <p:nvPr>
            <p:ph type="subTitle" idx="8"/>
          </p:nvPr>
        </p:nvSpPr>
        <p:spPr>
          <a:xfrm>
            <a:off x="7420595" y="4850900"/>
            <a:ext cx="3816000" cy="54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227032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24"/>
        <p:cNvGrpSpPr/>
        <p:nvPr/>
      </p:nvGrpSpPr>
      <p:grpSpPr>
        <a:xfrm>
          <a:off x="0" y="0"/>
          <a:ext cx="0" cy="0"/>
          <a:chOff x="0" y="0"/>
          <a:chExt cx="0" cy="0"/>
        </a:xfrm>
      </p:grpSpPr>
      <p:sp>
        <p:nvSpPr>
          <p:cNvPr id="25" name="Google Shape;25;p3"/>
          <p:cNvSpPr/>
          <p:nvPr/>
        </p:nvSpPr>
        <p:spPr>
          <a:xfrm>
            <a:off x="-535223" y="-932320"/>
            <a:ext cx="13465067" cy="4844967"/>
          </a:xfrm>
          <a:custGeom>
            <a:avLst/>
            <a:gdLst/>
            <a:ahLst/>
            <a:cxnLst/>
            <a:rect l="l" t="t" r="r" b="b"/>
            <a:pathLst>
              <a:path w="403952" h="145349" extrusionOk="0">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6" name="Google Shape;26;p3"/>
          <p:cNvSpPr/>
          <p:nvPr/>
        </p:nvSpPr>
        <p:spPr>
          <a:xfrm rot="10800000" flipH="1">
            <a:off x="-748946" y="4927360"/>
            <a:ext cx="5643991" cy="2262449"/>
          </a:xfrm>
          <a:custGeom>
            <a:avLst/>
            <a:gdLst/>
            <a:ahLst/>
            <a:cxnLst/>
            <a:rect l="l" t="t" r="r" b="b"/>
            <a:pathLst>
              <a:path w="104216" h="41776" extrusionOk="0">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7" name="Google Shape;27;p3"/>
          <p:cNvSpPr/>
          <p:nvPr/>
        </p:nvSpPr>
        <p:spPr>
          <a:xfrm>
            <a:off x="1602266" y="6370665"/>
            <a:ext cx="468095" cy="420464"/>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 name="Google Shape;28;p3"/>
          <p:cNvSpPr/>
          <p:nvPr/>
        </p:nvSpPr>
        <p:spPr>
          <a:xfrm rot="237473">
            <a:off x="3964664" y="349433"/>
            <a:ext cx="1602337" cy="600563"/>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 name="Google Shape;29;p3"/>
          <p:cNvSpPr/>
          <p:nvPr/>
        </p:nvSpPr>
        <p:spPr>
          <a:xfrm rot="-3054346" flipH="1">
            <a:off x="462065" y="836185"/>
            <a:ext cx="699407" cy="595819"/>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 name="Google Shape;30;p3"/>
          <p:cNvSpPr/>
          <p:nvPr/>
        </p:nvSpPr>
        <p:spPr>
          <a:xfrm rot="-9767623">
            <a:off x="259289" y="5318548"/>
            <a:ext cx="218801"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 name="Google Shape;31;p3"/>
          <p:cNvSpPr/>
          <p:nvPr/>
        </p:nvSpPr>
        <p:spPr>
          <a:xfrm>
            <a:off x="5909201" y="5952004"/>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 name="Google Shape;32;p3"/>
          <p:cNvSpPr/>
          <p:nvPr/>
        </p:nvSpPr>
        <p:spPr>
          <a:xfrm rot="6784495">
            <a:off x="9839621" y="210582"/>
            <a:ext cx="218803"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 name="Google Shape;33;p3"/>
          <p:cNvSpPr/>
          <p:nvPr/>
        </p:nvSpPr>
        <p:spPr>
          <a:xfrm rot="1606875">
            <a:off x="9021854" y="6212502"/>
            <a:ext cx="1000029"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4" name="Google Shape;34;p3"/>
          <p:cNvSpPr/>
          <p:nvPr/>
        </p:nvSpPr>
        <p:spPr>
          <a:xfrm>
            <a:off x="11369134" y="1167635"/>
            <a:ext cx="245668" cy="245668"/>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5" name="Google Shape;35;p3"/>
          <p:cNvSpPr txBox="1">
            <a:spLocks noGrp="1"/>
          </p:cNvSpPr>
          <p:nvPr>
            <p:ph type="title"/>
          </p:nvPr>
        </p:nvSpPr>
        <p:spPr>
          <a:xfrm>
            <a:off x="960000" y="3339023"/>
            <a:ext cx="5666400" cy="982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33">
                <a:solidFill>
                  <a:schemeClr val="accent2"/>
                </a:solidFill>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a:p>
        </p:txBody>
      </p:sp>
      <p:sp>
        <p:nvSpPr>
          <p:cNvPr id="36" name="Google Shape;36;p3"/>
          <p:cNvSpPr txBox="1">
            <a:spLocks noGrp="1"/>
          </p:cNvSpPr>
          <p:nvPr>
            <p:ph type="title" idx="2" hasCustomPrompt="1"/>
          </p:nvPr>
        </p:nvSpPr>
        <p:spPr>
          <a:xfrm>
            <a:off x="2364531" y="2216633"/>
            <a:ext cx="28576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333">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 name="Google Shape;37;p3"/>
          <p:cNvSpPr txBox="1">
            <a:spLocks noGrp="1"/>
          </p:cNvSpPr>
          <p:nvPr>
            <p:ph type="subTitle" idx="1"/>
          </p:nvPr>
        </p:nvSpPr>
        <p:spPr>
          <a:xfrm>
            <a:off x="960000" y="4320967"/>
            <a:ext cx="5666400" cy="3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1"/>
                </a:solidFill>
              </a:defRPr>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850550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65"/>
        <p:cNvGrpSpPr/>
        <p:nvPr/>
      </p:nvGrpSpPr>
      <p:grpSpPr>
        <a:xfrm>
          <a:off x="0" y="0"/>
          <a:ext cx="0" cy="0"/>
          <a:chOff x="0" y="0"/>
          <a:chExt cx="0" cy="0"/>
        </a:xfrm>
      </p:grpSpPr>
      <p:sp>
        <p:nvSpPr>
          <p:cNvPr id="266" name="Google Shape;266;p21"/>
          <p:cNvSpPr/>
          <p:nvPr/>
        </p:nvSpPr>
        <p:spPr>
          <a:xfrm>
            <a:off x="-1052895" y="-135573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67" name="Google Shape;267;p21"/>
          <p:cNvSpPr/>
          <p:nvPr/>
        </p:nvSpPr>
        <p:spPr>
          <a:xfrm>
            <a:off x="1" y="983371"/>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8" name="Google Shape;268;p21"/>
          <p:cNvSpPr/>
          <p:nvPr/>
        </p:nvSpPr>
        <p:spPr>
          <a:xfrm rot="1246809">
            <a:off x="843754" y="258538"/>
            <a:ext cx="1000029"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9" name="Google Shape;269;p21"/>
          <p:cNvSpPr/>
          <p:nvPr/>
        </p:nvSpPr>
        <p:spPr>
          <a:xfrm flipH="1">
            <a:off x="9604506" y="-68038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70" name="Google Shape;270;p21"/>
          <p:cNvSpPr/>
          <p:nvPr/>
        </p:nvSpPr>
        <p:spPr>
          <a:xfrm>
            <a:off x="11733884" y="2313171"/>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1" name="Google Shape;271;p21"/>
          <p:cNvSpPr/>
          <p:nvPr/>
        </p:nvSpPr>
        <p:spPr>
          <a:xfrm rot="-4500039" flipH="1">
            <a:off x="11255856" y="726281"/>
            <a:ext cx="584299" cy="497772"/>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2" name="Google Shape;272;p21"/>
          <p:cNvSpPr/>
          <p:nvPr/>
        </p:nvSpPr>
        <p:spPr>
          <a:xfrm rot="-1763052" flipH="1">
            <a:off x="374853" y="2392729"/>
            <a:ext cx="218803" cy="44176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3" name="Google Shape;273;p21"/>
          <p:cNvSpPr/>
          <p:nvPr/>
        </p:nvSpPr>
        <p:spPr>
          <a:xfrm rot="-9891097">
            <a:off x="11562683" y="4060864"/>
            <a:ext cx="218804"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4" name="Google Shape;274;p21"/>
          <p:cNvSpPr/>
          <p:nvPr/>
        </p:nvSpPr>
        <p:spPr>
          <a:xfrm rot="-6137642">
            <a:off x="-15768" y="5367266"/>
            <a:ext cx="1000037" cy="292793"/>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5" name="Google Shape;275;p21"/>
          <p:cNvSpPr/>
          <p:nvPr/>
        </p:nvSpPr>
        <p:spPr>
          <a:xfrm rot="-2879894">
            <a:off x="10373333" y="5908048"/>
            <a:ext cx="1602311" cy="600568"/>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6" name="Google Shape;276;p2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77" name="Google Shape;277;p21"/>
          <p:cNvSpPr txBox="1">
            <a:spLocks noGrp="1"/>
          </p:cNvSpPr>
          <p:nvPr>
            <p:ph type="title" idx="2"/>
          </p:nvPr>
        </p:nvSpPr>
        <p:spPr>
          <a:xfrm>
            <a:off x="1468233" y="2446433"/>
            <a:ext cx="2648000" cy="50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78" name="Google Shape;278;p21"/>
          <p:cNvSpPr txBox="1">
            <a:spLocks noGrp="1"/>
          </p:cNvSpPr>
          <p:nvPr>
            <p:ph type="subTitle" idx="1"/>
          </p:nvPr>
        </p:nvSpPr>
        <p:spPr>
          <a:xfrm>
            <a:off x="1468233" y="2947400"/>
            <a:ext cx="2648000" cy="6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79" name="Google Shape;279;p21"/>
          <p:cNvSpPr txBox="1">
            <a:spLocks noGrp="1"/>
          </p:cNvSpPr>
          <p:nvPr>
            <p:ph type="title" idx="3"/>
          </p:nvPr>
        </p:nvSpPr>
        <p:spPr>
          <a:xfrm>
            <a:off x="4771929" y="2446433"/>
            <a:ext cx="2648000" cy="50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0" name="Google Shape;280;p21"/>
          <p:cNvSpPr txBox="1">
            <a:spLocks noGrp="1"/>
          </p:cNvSpPr>
          <p:nvPr>
            <p:ph type="subTitle" idx="4"/>
          </p:nvPr>
        </p:nvSpPr>
        <p:spPr>
          <a:xfrm>
            <a:off x="4772000" y="2947400"/>
            <a:ext cx="2648000" cy="6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81" name="Google Shape;281;p21"/>
          <p:cNvSpPr txBox="1">
            <a:spLocks noGrp="1"/>
          </p:cNvSpPr>
          <p:nvPr>
            <p:ph type="title" idx="5"/>
          </p:nvPr>
        </p:nvSpPr>
        <p:spPr>
          <a:xfrm>
            <a:off x="1468233" y="4357800"/>
            <a:ext cx="2648000" cy="50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2" name="Google Shape;282;p21"/>
          <p:cNvSpPr txBox="1">
            <a:spLocks noGrp="1"/>
          </p:cNvSpPr>
          <p:nvPr>
            <p:ph type="subTitle" idx="6"/>
          </p:nvPr>
        </p:nvSpPr>
        <p:spPr>
          <a:xfrm>
            <a:off x="1468233" y="4858600"/>
            <a:ext cx="2648000" cy="6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83" name="Google Shape;283;p21"/>
          <p:cNvSpPr txBox="1">
            <a:spLocks noGrp="1"/>
          </p:cNvSpPr>
          <p:nvPr>
            <p:ph type="title" idx="7"/>
          </p:nvPr>
        </p:nvSpPr>
        <p:spPr>
          <a:xfrm>
            <a:off x="4771929" y="4357800"/>
            <a:ext cx="2648000" cy="50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4" name="Google Shape;284;p21"/>
          <p:cNvSpPr txBox="1">
            <a:spLocks noGrp="1"/>
          </p:cNvSpPr>
          <p:nvPr>
            <p:ph type="subTitle" idx="8"/>
          </p:nvPr>
        </p:nvSpPr>
        <p:spPr>
          <a:xfrm>
            <a:off x="4771929" y="4858600"/>
            <a:ext cx="2648000" cy="6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85" name="Google Shape;285;p21"/>
          <p:cNvSpPr txBox="1">
            <a:spLocks noGrp="1"/>
          </p:cNvSpPr>
          <p:nvPr>
            <p:ph type="title" idx="9"/>
          </p:nvPr>
        </p:nvSpPr>
        <p:spPr>
          <a:xfrm>
            <a:off x="8075633" y="2446433"/>
            <a:ext cx="2648000" cy="50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6" name="Google Shape;286;p21"/>
          <p:cNvSpPr txBox="1">
            <a:spLocks noGrp="1"/>
          </p:cNvSpPr>
          <p:nvPr>
            <p:ph type="subTitle" idx="13"/>
          </p:nvPr>
        </p:nvSpPr>
        <p:spPr>
          <a:xfrm>
            <a:off x="8075633" y="2947400"/>
            <a:ext cx="2648000" cy="6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87" name="Google Shape;287;p21"/>
          <p:cNvSpPr txBox="1">
            <a:spLocks noGrp="1"/>
          </p:cNvSpPr>
          <p:nvPr>
            <p:ph type="title" idx="14"/>
          </p:nvPr>
        </p:nvSpPr>
        <p:spPr>
          <a:xfrm>
            <a:off x="8075633" y="4357800"/>
            <a:ext cx="2648000" cy="50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33">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8" name="Google Shape;288;p21"/>
          <p:cNvSpPr txBox="1">
            <a:spLocks noGrp="1"/>
          </p:cNvSpPr>
          <p:nvPr>
            <p:ph type="subTitle" idx="15"/>
          </p:nvPr>
        </p:nvSpPr>
        <p:spPr>
          <a:xfrm>
            <a:off x="8075633" y="4858600"/>
            <a:ext cx="2648000" cy="6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470399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9"/>
        <p:cNvGrpSpPr/>
        <p:nvPr/>
      </p:nvGrpSpPr>
      <p:grpSpPr>
        <a:xfrm>
          <a:off x="0" y="0"/>
          <a:ext cx="0" cy="0"/>
          <a:chOff x="0" y="0"/>
          <a:chExt cx="0" cy="0"/>
        </a:xfrm>
      </p:grpSpPr>
      <p:sp>
        <p:nvSpPr>
          <p:cNvPr id="290" name="Google Shape;290;p22"/>
          <p:cNvSpPr/>
          <p:nvPr/>
        </p:nvSpPr>
        <p:spPr>
          <a:xfrm flipH="1">
            <a:off x="8449606" y="-1453505"/>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91" name="Google Shape;291;p22"/>
          <p:cNvSpPr/>
          <p:nvPr/>
        </p:nvSpPr>
        <p:spPr>
          <a:xfrm rot="10800000" flipH="1">
            <a:off x="-590761" y="4922295"/>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92" name="Google Shape;292;p22"/>
          <p:cNvSpPr/>
          <p:nvPr/>
        </p:nvSpPr>
        <p:spPr>
          <a:xfrm>
            <a:off x="857268" y="6344755"/>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3" name="Google Shape;293;p22"/>
          <p:cNvSpPr/>
          <p:nvPr/>
        </p:nvSpPr>
        <p:spPr>
          <a:xfrm rot="-326888">
            <a:off x="10117453" y="46815"/>
            <a:ext cx="1000031"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4" name="Google Shape;294;p22"/>
          <p:cNvSpPr/>
          <p:nvPr/>
        </p:nvSpPr>
        <p:spPr>
          <a:xfrm rot="-4500050" flipH="1">
            <a:off x="11461644" y="588022"/>
            <a:ext cx="644353" cy="548903"/>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5" name="Google Shape;295;p22"/>
          <p:cNvSpPr/>
          <p:nvPr/>
        </p:nvSpPr>
        <p:spPr>
          <a:xfrm rot="-6949112" flipH="1">
            <a:off x="177521" y="5186259"/>
            <a:ext cx="218800" cy="441765"/>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6" name="Google Shape;296;p22"/>
          <p:cNvSpPr/>
          <p:nvPr/>
        </p:nvSpPr>
        <p:spPr>
          <a:xfrm>
            <a:off x="453867" y="567798"/>
            <a:ext cx="302796" cy="302796"/>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7" name="Google Shape;297;p22"/>
          <p:cNvSpPr/>
          <p:nvPr/>
        </p:nvSpPr>
        <p:spPr>
          <a:xfrm rot="-6949112" flipH="1">
            <a:off x="11776421" y="5723226"/>
            <a:ext cx="218800" cy="441765"/>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8" name="Google Shape;298;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9053604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99"/>
        <p:cNvGrpSpPr/>
        <p:nvPr/>
      </p:nvGrpSpPr>
      <p:grpSpPr>
        <a:xfrm>
          <a:off x="0" y="0"/>
          <a:ext cx="0" cy="0"/>
          <a:chOff x="0" y="0"/>
          <a:chExt cx="0" cy="0"/>
        </a:xfrm>
      </p:grpSpPr>
      <p:sp>
        <p:nvSpPr>
          <p:cNvPr id="300" name="Google Shape;300;p23"/>
          <p:cNvSpPr/>
          <p:nvPr/>
        </p:nvSpPr>
        <p:spPr>
          <a:xfrm flipH="1">
            <a:off x="8449606" y="-1453505"/>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01" name="Google Shape;301;p23"/>
          <p:cNvSpPr/>
          <p:nvPr/>
        </p:nvSpPr>
        <p:spPr>
          <a:xfrm rot="10800000" flipH="1">
            <a:off x="-1022561" y="4926413"/>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02" name="Google Shape;302;p23"/>
          <p:cNvSpPr/>
          <p:nvPr/>
        </p:nvSpPr>
        <p:spPr>
          <a:xfrm>
            <a:off x="10126601" y="54388"/>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3" name="Google Shape;303;p23"/>
          <p:cNvSpPr/>
          <p:nvPr/>
        </p:nvSpPr>
        <p:spPr>
          <a:xfrm rot="-326888">
            <a:off x="481586" y="6387715"/>
            <a:ext cx="1000031"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4" name="Google Shape;304;p23"/>
          <p:cNvSpPr/>
          <p:nvPr/>
        </p:nvSpPr>
        <p:spPr>
          <a:xfrm rot="-4500050" flipH="1">
            <a:off x="283093" y="535789"/>
            <a:ext cx="644353" cy="548903"/>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5" name="Google Shape;305;p23"/>
          <p:cNvSpPr/>
          <p:nvPr/>
        </p:nvSpPr>
        <p:spPr>
          <a:xfrm rot="-8975214" flipH="1">
            <a:off x="154354" y="5522227"/>
            <a:ext cx="218801" cy="44176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6" name="Google Shape;306;p23"/>
          <p:cNvSpPr/>
          <p:nvPr/>
        </p:nvSpPr>
        <p:spPr>
          <a:xfrm>
            <a:off x="11232001" y="5686165"/>
            <a:ext cx="302796" cy="302796"/>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7" name="Google Shape;307;p23"/>
          <p:cNvSpPr/>
          <p:nvPr/>
        </p:nvSpPr>
        <p:spPr>
          <a:xfrm rot="-6949112" flipH="1">
            <a:off x="11730055" y="1623110"/>
            <a:ext cx="218800" cy="441765"/>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8" name="Google Shape;308;p23"/>
          <p:cNvSpPr/>
          <p:nvPr/>
        </p:nvSpPr>
        <p:spPr>
          <a:xfrm rot="-326888">
            <a:off x="11339437" y="663848"/>
            <a:ext cx="1000031"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9" name="Google Shape;309;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120533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10"/>
        <p:cNvGrpSpPr/>
        <p:nvPr/>
      </p:nvGrpSpPr>
      <p:grpSpPr>
        <a:xfrm>
          <a:off x="0" y="0"/>
          <a:ext cx="0" cy="0"/>
          <a:chOff x="0" y="0"/>
          <a:chExt cx="0" cy="0"/>
        </a:xfrm>
      </p:grpSpPr>
      <p:sp>
        <p:nvSpPr>
          <p:cNvPr id="311" name="Google Shape;311;p24"/>
          <p:cNvSpPr/>
          <p:nvPr/>
        </p:nvSpPr>
        <p:spPr>
          <a:xfrm>
            <a:off x="-1145561" y="-105908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12" name="Google Shape;312;p24"/>
          <p:cNvSpPr/>
          <p:nvPr/>
        </p:nvSpPr>
        <p:spPr>
          <a:xfrm rot="10800000">
            <a:off x="9735939" y="3788013"/>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13" name="Google Shape;313;p24"/>
          <p:cNvSpPr/>
          <p:nvPr/>
        </p:nvSpPr>
        <p:spPr>
          <a:xfrm>
            <a:off x="147435" y="5462888"/>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4" name="Google Shape;314;p24"/>
          <p:cNvSpPr/>
          <p:nvPr/>
        </p:nvSpPr>
        <p:spPr>
          <a:xfrm rot="1606875">
            <a:off x="10377754" y="6393702"/>
            <a:ext cx="1000029"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5" name="Google Shape;315;p24"/>
          <p:cNvSpPr/>
          <p:nvPr/>
        </p:nvSpPr>
        <p:spPr>
          <a:xfrm rot="5797880">
            <a:off x="11520669" y="508968"/>
            <a:ext cx="468092" cy="420461"/>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6" name="Google Shape;316;p24"/>
          <p:cNvSpPr/>
          <p:nvPr/>
        </p:nvSpPr>
        <p:spPr>
          <a:xfrm rot="-6895053" flipH="1">
            <a:off x="1553741" y="116997"/>
            <a:ext cx="699412" cy="595815"/>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7" name="Google Shape;317;p24"/>
          <p:cNvSpPr/>
          <p:nvPr/>
        </p:nvSpPr>
        <p:spPr>
          <a:xfrm rot="6700042">
            <a:off x="136253" y="1174061"/>
            <a:ext cx="218800"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8" name="Google Shape;318;p24"/>
          <p:cNvSpPr/>
          <p:nvPr/>
        </p:nvSpPr>
        <p:spPr>
          <a:xfrm rot="-6700042" flipH="1">
            <a:off x="11645320" y="4720628"/>
            <a:ext cx="218800"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9" name="Google Shape;319;p24"/>
          <p:cNvSpPr/>
          <p:nvPr/>
        </p:nvSpPr>
        <p:spPr>
          <a:xfrm rot="-326888">
            <a:off x="843753" y="6276231"/>
            <a:ext cx="1000031"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0" name="Google Shape;320;p24"/>
          <p:cNvSpPr txBox="1">
            <a:spLocks noGrp="1"/>
          </p:cNvSpPr>
          <p:nvPr>
            <p:ph type="title" hasCustomPrompt="1"/>
          </p:nvPr>
        </p:nvSpPr>
        <p:spPr>
          <a:xfrm>
            <a:off x="950800" y="4040216"/>
            <a:ext cx="3010800" cy="120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933">
                <a:solidFill>
                  <a:schemeClr val="l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21" name="Google Shape;321;p24"/>
          <p:cNvSpPr txBox="1">
            <a:spLocks noGrp="1"/>
          </p:cNvSpPr>
          <p:nvPr>
            <p:ph type="subTitle" idx="1"/>
          </p:nvPr>
        </p:nvSpPr>
        <p:spPr>
          <a:xfrm>
            <a:off x="950800" y="5249767"/>
            <a:ext cx="3010800" cy="53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322" name="Google Shape;322;p24"/>
          <p:cNvSpPr txBox="1">
            <a:spLocks noGrp="1"/>
          </p:cNvSpPr>
          <p:nvPr>
            <p:ph type="title" idx="2" hasCustomPrompt="1"/>
          </p:nvPr>
        </p:nvSpPr>
        <p:spPr>
          <a:xfrm>
            <a:off x="4590600" y="1737233"/>
            <a:ext cx="3010800" cy="120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9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23" name="Google Shape;323;p24"/>
          <p:cNvSpPr txBox="1">
            <a:spLocks noGrp="1"/>
          </p:cNvSpPr>
          <p:nvPr>
            <p:ph type="subTitle" idx="3"/>
          </p:nvPr>
        </p:nvSpPr>
        <p:spPr>
          <a:xfrm>
            <a:off x="4590600" y="2946768"/>
            <a:ext cx="3010800" cy="53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324" name="Google Shape;324;p24"/>
          <p:cNvSpPr txBox="1">
            <a:spLocks noGrp="1"/>
          </p:cNvSpPr>
          <p:nvPr>
            <p:ph type="title" idx="4" hasCustomPrompt="1"/>
          </p:nvPr>
        </p:nvSpPr>
        <p:spPr>
          <a:xfrm>
            <a:off x="8230400" y="4040209"/>
            <a:ext cx="3010800" cy="120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933">
                <a:solidFill>
                  <a:schemeClr val="accent3"/>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25" name="Google Shape;325;p24"/>
          <p:cNvSpPr txBox="1">
            <a:spLocks noGrp="1"/>
          </p:cNvSpPr>
          <p:nvPr>
            <p:ph type="subTitle" idx="5"/>
          </p:nvPr>
        </p:nvSpPr>
        <p:spPr>
          <a:xfrm>
            <a:off x="8230400" y="5249732"/>
            <a:ext cx="3010800" cy="53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326" name="Google Shape;326;p24"/>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4981368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2"/>
        </a:solidFill>
        <a:effectLst/>
      </p:bgPr>
    </p:bg>
    <p:spTree>
      <p:nvGrpSpPr>
        <p:cNvPr id="1" name="Shape 327"/>
        <p:cNvGrpSpPr/>
        <p:nvPr/>
      </p:nvGrpSpPr>
      <p:grpSpPr>
        <a:xfrm>
          <a:off x="0" y="0"/>
          <a:ext cx="0" cy="0"/>
          <a:chOff x="0" y="0"/>
          <a:chExt cx="0" cy="0"/>
        </a:xfrm>
      </p:grpSpPr>
      <p:sp>
        <p:nvSpPr>
          <p:cNvPr id="328" name="Google Shape;328;p25"/>
          <p:cNvSpPr/>
          <p:nvPr/>
        </p:nvSpPr>
        <p:spPr>
          <a:xfrm>
            <a:off x="4467321" y="2153795"/>
            <a:ext cx="8706700" cy="529190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29" name="Google Shape;329;p25"/>
          <p:cNvSpPr/>
          <p:nvPr/>
        </p:nvSpPr>
        <p:spPr>
          <a:xfrm rot="1412830">
            <a:off x="5157175" y="6253365"/>
            <a:ext cx="1206916" cy="353372"/>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0" name="Google Shape;330;p25"/>
          <p:cNvSpPr/>
          <p:nvPr/>
        </p:nvSpPr>
        <p:spPr>
          <a:xfrm>
            <a:off x="-1935195" y="-867821"/>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31" name="Google Shape;331;p25"/>
          <p:cNvSpPr/>
          <p:nvPr/>
        </p:nvSpPr>
        <p:spPr>
          <a:xfrm rot="126079">
            <a:off x="739390" y="111634"/>
            <a:ext cx="1000020"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2" name="Google Shape;332;p25"/>
          <p:cNvSpPr/>
          <p:nvPr/>
        </p:nvSpPr>
        <p:spPr>
          <a:xfrm rot="7079738">
            <a:off x="164689" y="1080330"/>
            <a:ext cx="218801" cy="441765"/>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3" name="Google Shape;333;p25"/>
          <p:cNvSpPr/>
          <p:nvPr/>
        </p:nvSpPr>
        <p:spPr>
          <a:xfrm rot="-346047">
            <a:off x="10241899" y="281967"/>
            <a:ext cx="1602316" cy="600565"/>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4" name="Google Shape;334;p25"/>
          <p:cNvSpPr/>
          <p:nvPr/>
        </p:nvSpPr>
        <p:spPr>
          <a:xfrm>
            <a:off x="10355201" y="6138804"/>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5" name="Google Shape;335;p25"/>
          <p:cNvSpPr/>
          <p:nvPr/>
        </p:nvSpPr>
        <p:spPr>
          <a:xfrm rot="-2549037">
            <a:off x="8087155" y="6209164"/>
            <a:ext cx="218803"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6" name="Google Shape;336;p25"/>
          <p:cNvSpPr txBox="1"/>
          <p:nvPr/>
        </p:nvSpPr>
        <p:spPr>
          <a:xfrm>
            <a:off x="960000" y="4547733"/>
            <a:ext cx="4320400" cy="820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600">
                <a:solidFill>
                  <a:schemeClr val="lt1"/>
                </a:solidFill>
                <a:latin typeface="Anaheim"/>
                <a:ea typeface="Anaheim"/>
                <a:cs typeface="Anaheim"/>
                <a:sym typeface="Anaheim"/>
              </a:rPr>
              <a:t>CREDITS: This presentation template was created by </a:t>
            </a:r>
            <a:r>
              <a:rPr lang="en" sz="1600" b="1">
                <a:solidFill>
                  <a:schemeClr val="lt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600">
                <a:solidFill>
                  <a:schemeClr val="lt1"/>
                </a:solidFill>
                <a:latin typeface="Anaheim"/>
                <a:ea typeface="Anaheim"/>
                <a:cs typeface="Anaheim"/>
                <a:sym typeface="Anaheim"/>
              </a:rPr>
              <a:t>, including icons by </a:t>
            </a:r>
            <a:r>
              <a:rPr lang="en" sz="1600" b="1">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600">
                <a:solidFill>
                  <a:schemeClr val="lt1"/>
                </a:solidFill>
                <a:latin typeface="Anaheim"/>
                <a:ea typeface="Anaheim"/>
                <a:cs typeface="Anaheim"/>
                <a:sym typeface="Anaheim"/>
              </a:rPr>
              <a:t>, infographics and images by </a:t>
            </a:r>
            <a:r>
              <a:rPr lang="en" sz="1600" b="1">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600" b="1" dirty="0">
              <a:solidFill>
                <a:schemeClr val="lt1"/>
              </a:solidFill>
              <a:latin typeface="Anaheim"/>
              <a:ea typeface="Anaheim"/>
              <a:cs typeface="Anaheim"/>
              <a:sym typeface="Anaheim"/>
            </a:endParaRPr>
          </a:p>
        </p:txBody>
      </p:sp>
      <p:sp>
        <p:nvSpPr>
          <p:cNvPr id="337" name="Google Shape;337;p25"/>
          <p:cNvSpPr/>
          <p:nvPr/>
        </p:nvSpPr>
        <p:spPr>
          <a:xfrm>
            <a:off x="5783566" y="3428999"/>
            <a:ext cx="468095" cy="420464"/>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8" name="Google Shape;338;p25"/>
          <p:cNvSpPr/>
          <p:nvPr/>
        </p:nvSpPr>
        <p:spPr>
          <a:xfrm rot="-1601140">
            <a:off x="7469553" y="572799"/>
            <a:ext cx="1000031"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9" name="Google Shape;339;p25"/>
          <p:cNvSpPr txBox="1">
            <a:spLocks noGrp="1"/>
          </p:cNvSpPr>
          <p:nvPr>
            <p:ph type="title"/>
          </p:nvPr>
        </p:nvSpPr>
        <p:spPr>
          <a:xfrm>
            <a:off x="960000" y="719200"/>
            <a:ext cx="5510400" cy="116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300"/>
              <a:buNone/>
              <a:defRPr sz="5867">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0" name="Google Shape;340;p25"/>
          <p:cNvSpPr txBox="1">
            <a:spLocks noGrp="1"/>
          </p:cNvSpPr>
          <p:nvPr>
            <p:ph type="subTitle" idx="1"/>
          </p:nvPr>
        </p:nvSpPr>
        <p:spPr>
          <a:xfrm>
            <a:off x="960000" y="3189017"/>
            <a:ext cx="4579600" cy="10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341" name="Google Shape;341;p25"/>
          <p:cNvSpPr txBox="1">
            <a:spLocks noGrp="1"/>
          </p:cNvSpPr>
          <p:nvPr>
            <p:ph type="subTitle" idx="2"/>
          </p:nvPr>
        </p:nvSpPr>
        <p:spPr>
          <a:xfrm>
            <a:off x="960000" y="2643784"/>
            <a:ext cx="4579600" cy="5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130908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2"/>
        <p:cNvGrpSpPr/>
        <p:nvPr/>
      </p:nvGrpSpPr>
      <p:grpSpPr>
        <a:xfrm>
          <a:off x="0" y="0"/>
          <a:ext cx="0" cy="0"/>
          <a:chOff x="0" y="0"/>
          <a:chExt cx="0" cy="0"/>
        </a:xfrm>
      </p:grpSpPr>
      <p:sp>
        <p:nvSpPr>
          <p:cNvPr id="343" name="Google Shape;343;p26"/>
          <p:cNvSpPr/>
          <p:nvPr/>
        </p:nvSpPr>
        <p:spPr>
          <a:xfrm>
            <a:off x="-678628" y="-114248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44" name="Google Shape;344;p26"/>
          <p:cNvSpPr/>
          <p:nvPr/>
        </p:nvSpPr>
        <p:spPr>
          <a:xfrm rot="10800000">
            <a:off x="9735939" y="3788013"/>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45" name="Google Shape;345;p26"/>
          <p:cNvSpPr/>
          <p:nvPr/>
        </p:nvSpPr>
        <p:spPr>
          <a:xfrm>
            <a:off x="181235" y="1497737"/>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46" name="Google Shape;346;p26"/>
          <p:cNvSpPr/>
          <p:nvPr/>
        </p:nvSpPr>
        <p:spPr>
          <a:xfrm rot="1606875">
            <a:off x="10219654" y="6348402"/>
            <a:ext cx="1000029"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47" name="Google Shape;347;p26"/>
          <p:cNvSpPr/>
          <p:nvPr/>
        </p:nvSpPr>
        <p:spPr>
          <a:xfrm rot="5797880">
            <a:off x="11457269" y="4667802"/>
            <a:ext cx="468092" cy="420461"/>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48" name="Google Shape;348;p26"/>
          <p:cNvSpPr/>
          <p:nvPr/>
        </p:nvSpPr>
        <p:spPr>
          <a:xfrm rot="2856529">
            <a:off x="11581920" y="5748047"/>
            <a:ext cx="218803" cy="44176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49" name="Google Shape;349;p26"/>
          <p:cNvSpPr/>
          <p:nvPr/>
        </p:nvSpPr>
        <p:spPr>
          <a:xfrm rot="-4499985" flipH="1">
            <a:off x="662548" y="263152"/>
            <a:ext cx="699408" cy="595824"/>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50" name="Google Shape;350;p26"/>
          <p:cNvSpPr/>
          <p:nvPr/>
        </p:nvSpPr>
        <p:spPr>
          <a:xfrm rot="-3661117">
            <a:off x="318070" y="5620612"/>
            <a:ext cx="218803" cy="441765"/>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51" name="Google Shape;351;p26"/>
          <p:cNvSpPr/>
          <p:nvPr/>
        </p:nvSpPr>
        <p:spPr>
          <a:xfrm>
            <a:off x="11355567" y="593369"/>
            <a:ext cx="259228" cy="259228"/>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541919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352"/>
        <p:cNvGrpSpPr/>
        <p:nvPr/>
      </p:nvGrpSpPr>
      <p:grpSpPr>
        <a:xfrm>
          <a:off x="0" y="0"/>
          <a:ext cx="0" cy="0"/>
          <a:chOff x="0" y="0"/>
          <a:chExt cx="0" cy="0"/>
        </a:xfrm>
      </p:grpSpPr>
      <p:sp>
        <p:nvSpPr>
          <p:cNvPr id="353" name="Google Shape;353;p27"/>
          <p:cNvSpPr/>
          <p:nvPr/>
        </p:nvSpPr>
        <p:spPr>
          <a:xfrm rot="10800000">
            <a:off x="-853214" y="3271607"/>
            <a:ext cx="13465067" cy="4844967"/>
          </a:xfrm>
          <a:custGeom>
            <a:avLst/>
            <a:gdLst/>
            <a:ahLst/>
            <a:cxnLst/>
            <a:rect l="l" t="t" r="r" b="b"/>
            <a:pathLst>
              <a:path w="403952" h="145349" extrusionOk="0">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54" name="Google Shape;354;p27"/>
          <p:cNvSpPr/>
          <p:nvPr/>
        </p:nvSpPr>
        <p:spPr>
          <a:xfrm flipH="1">
            <a:off x="7181586" y="-214919"/>
            <a:ext cx="5643991" cy="2262449"/>
          </a:xfrm>
          <a:custGeom>
            <a:avLst/>
            <a:gdLst/>
            <a:ahLst/>
            <a:cxnLst/>
            <a:rect l="l" t="t" r="r" b="b"/>
            <a:pathLst>
              <a:path w="104216" h="41776" extrusionOk="0">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55" name="Google Shape;355;p27"/>
          <p:cNvSpPr/>
          <p:nvPr/>
        </p:nvSpPr>
        <p:spPr>
          <a:xfrm>
            <a:off x="415001" y="4918421"/>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56" name="Google Shape;356;p27"/>
          <p:cNvSpPr/>
          <p:nvPr/>
        </p:nvSpPr>
        <p:spPr>
          <a:xfrm rot="-6700042" flipH="1">
            <a:off x="11518753" y="1185661"/>
            <a:ext cx="218800"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57" name="Google Shape;357;p27"/>
          <p:cNvSpPr/>
          <p:nvPr/>
        </p:nvSpPr>
        <p:spPr>
          <a:xfrm rot="-326888">
            <a:off x="1944286" y="5496898"/>
            <a:ext cx="1000031"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58" name="Google Shape;358;p27"/>
          <p:cNvSpPr/>
          <p:nvPr/>
        </p:nvSpPr>
        <p:spPr>
          <a:xfrm rot="-4500050" flipH="1">
            <a:off x="9920910" y="159389"/>
            <a:ext cx="644353" cy="548903"/>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59" name="Google Shape;359;p27"/>
          <p:cNvSpPr/>
          <p:nvPr/>
        </p:nvSpPr>
        <p:spPr>
          <a:xfrm rot="8816071" flipH="1">
            <a:off x="467021" y="2904931"/>
            <a:ext cx="218799" cy="44176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0" name="Google Shape;360;p27"/>
          <p:cNvSpPr/>
          <p:nvPr/>
        </p:nvSpPr>
        <p:spPr>
          <a:xfrm rot="2700000" flipH="1">
            <a:off x="10038161" y="5838528"/>
            <a:ext cx="1602327" cy="600560"/>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1" name="Google Shape;361;p27"/>
          <p:cNvSpPr/>
          <p:nvPr/>
        </p:nvSpPr>
        <p:spPr>
          <a:xfrm>
            <a:off x="11441368" y="4837321"/>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2" name="Google Shape;362;p27"/>
          <p:cNvSpPr/>
          <p:nvPr/>
        </p:nvSpPr>
        <p:spPr>
          <a:xfrm rot="8904525">
            <a:off x="450784" y="572798"/>
            <a:ext cx="1000033" cy="292788"/>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3" name="Google Shape;363;p27"/>
          <p:cNvSpPr/>
          <p:nvPr/>
        </p:nvSpPr>
        <p:spPr>
          <a:xfrm>
            <a:off x="5093068" y="332555"/>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4" name="Google Shape;364;p27"/>
          <p:cNvSpPr/>
          <p:nvPr/>
        </p:nvSpPr>
        <p:spPr>
          <a:xfrm rot="-5983180" flipH="1">
            <a:off x="5691753" y="6329159"/>
            <a:ext cx="218800" cy="441765"/>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5" name="Google Shape;365;p27"/>
          <p:cNvSpPr/>
          <p:nvPr/>
        </p:nvSpPr>
        <p:spPr>
          <a:xfrm rot="5797880">
            <a:off x="7941069" y="6231702"/>
            <a:ext cx="468092" cy="420461"/>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33731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FAE-3C2D-4A8C-B5AD-2946D26033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A1E4EB-97B6-4500-A6F5-9F09CFF195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D77B9B-CF7D-4A2F-9453-62D15081ED74}"/>
              </a:ext>
            </a:extLst>
          </p:cNvPr>
          <p:cNvSpPr>
            <a:spLocks noGrp="1"/>
          </p:cNvSpPr>
          <p:nvPr>
            <p:ph type="dt" sz="half" idx="10"/>
          </p:nvPr>
        </p:nvSpPr>
        <p:spPr/>
        <p:txBody>
          <a:bodyPr/>
          <a:lstStyle/>
          <a:p>
            <a:fld id="{15EC20EC-029A-4733-B9B3-4E8A1FCD39C4}" type="datetimeFigureOut">
              <a:rPr lang="en-US" smtClean="0"/>
              <a:t>4/25/2023</a:t>
            </a:fld>
            <a:endParaRPr lang="en-US" dirty="0"/>
          </a:p>
        </p:txBody>
      </p:sp>
      <p:sp>
        <p:nvSpPr>
          <p:cNvPr id="5" name="Footer Placeholder 4">
            <a:extLst>
              <a:ext uri="{FF2B5EF4-FFF2-40B4-BE49-F238E27FC236}">
                <a16:creationId xmlns:a16="http://schemas.microsoft.com/office/drawing/2014/main" id="{0C9D7499-C92E-4346-8EAF-7EBE5EC219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7AF12B-5F53-4BFA-9B6A-5EBB3EF8FB1B}"/>
              </a:ext>
            </a:extLst>
          </p:cNvPr>
          <p:cNvSpPr>
            <a:spLocks noGrp="1"/>
          </p:cNvSpPr>
          <p:nvPr>
            <p:ph type="sldNum" sz="quarter" idx="12"/>
          </p:nvPr>
        </p:nvSpPr>
        <p:spPr/>
        <p:txBody>
          <a:bodyPr/>
          <a:lstStyle/>
          <a:p>
            <a:fld id="{A5B77A2D-778B-425F-BECE-815EFAB26353}" type="slidenum">
              <a:rPr lang="en-US" smtClean="0"/>
              <a:t>‹#›</a:t>
            </a:fld>
            <a:endParaRPr lang="en-US" dirty="0"/>
          </a:p>
        </p:txBody>
      </p:sp>
    </p:spTree>
    <p:extLst>
      <p:ext uri="{BB962C8B-B14F-4D97-AF65-F5344CB8AC3E}">
        <p14:creationId xmlns:p14="http://schemas.microsoft.com/office/powerpoint/2010/main" val="5858183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A969-E705-4E25-B944-8CD34E66C1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0113A8-F8E5-4395-A86C-B453F5C341B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6FBF8-7D17-4C17-A3A6-2DFDB5664C77}"/>
              </a:ext>
            </a:extLst>
          </p:cNvPr>
          <p:cNvSpPr>
            <a:spLocks noGrp="1"/>
          </p:cNvSpPr>
          <p:nvPr>
            <p:ph type="dt" sz="half" idx="10"/>
          </p:nvPr>
        </p:nvSpPr>
        <p:spPr/>
        <p:txBody>
          <a:bodyPr/>
          <a:lstStyle/>
          <a:p>
            <a:fld id="{15EC20EC-029A-4733-B9B3-4E8A1FCD39C4}" type="datetimeFigureOut">
              <a:rPr lang="en-US" smtClean="0"/>
              <a:t>4/25/2023</a:t>
            </a:fld>
            <a:endParaRPr lang="en-US" dirty="0"/>
          </a:p>
        </p:txBody>
      </p:sp>
      <p:sp>
        <p:nvSpPr>
          <p:cNvPr id="5" name="Footer Placeholder 4">
            <a:extLst>
              <a:ext uri="{FF2B5EF4-FFF2-40B4-BE49-F238E27FC236}">
                <a16:creationId xmlns:a16="http://schemas.microsoft.com/office/drawing/2014/main" id="{6E08706B-47E0-4959-9C56-5BCA36513D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A5177A-B35F-4CED-B050-E54CF5F43510}"/>
              </a:ext>
            </a:extLst>
          </p:cNvPr>
          <p:cNvSpPr>
            <a:spLocks noGrp="1"/>
          </p:cNvSpPr>
          <p:nvPr>
            <p:ph type="sldNum" sz="quarter" idx="12"/>
          </p:nvPr>
        </p:nvSpPr>
        <p:spPr/>
        <p:txBody>
          <a:bodyPr/>
          <a:lstStyle/>
          <a:p>
            <a:fld id="{A5B77A2D-778B-425F-BECE-815EFAB26353}" type="slidenum">
              <a:rPr lang="en-US" smtClean="0"/>
              <a:t>‹#›</a:t>
            </a:fld>
            <a:endParaRPr lang="en-US" dirty="0"/>
          </a:p>
        </p:txBody>
      </p:sp>
    </p:spTree>
    <p:extLst>
      <p:ext uri="{BB962C8B-B14F-4D97-AF65-F5344CB8AC3E}">
        <p14:creationId xmlns:p14="http://schemas.microsoft.com/office/powerpoint/2010/main" val="152330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69"/>
        <p:cNvGrpSpPr/>
        <p:nvPr/>
      </p:nvGrpSpPr>
      <p:grpSpPr>
        <a:xfrm>
          <a:off x="0" y="0"/>
          <a:ext cx="0" cy="0"/>
          <a:chOff x="0" y="0"/>
          <a:chExt cx="0" cy="0"/>
        </a:xfrm>
      </p:grpSpPr>
    </p:spTree>
    <p:extLst>
      <p:ext uri="{BB962C8B-B14F-4D97-AF65-F5344CB8AC3E}">
        <p14:creationId xmlns:p14="http://schemas.microsoft.com/office/powerpoint/2010/main" val="2945169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38"/>
        <p:cNvGrpSpPr/>
        <p:nvPr/>
      </p:nvGrpSpPr>
      <p:grpSpPr>
        <a:xfrm>
          <a:off x="0" y="0"/>
          <a:ext cx="0" cy="0"/>
          <a:chOff x="0" y="0"/>
          <a:chExt cx="0" cy="0"/>
        </a:xfrm>
      </p:grpSpPr>
      <p:sp>
        <p:nvSpPr>
          <p:cNvPr id="39" name="Google Shape;39;p4"/>
          <p:cNvSpPr/>
          <p:nvPr/>
        </p:nvSpPr>
        <p:spPr>
          <a:xfrm flipH="1">
            <a:off x="9604506" y="-68038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0" name="Google Shape;40;p4"/>
          <p:cNvSpPr/>
          <p:nvPr/>
        </p:nvSpPr>
        <p:spPr>
          <a:xfrm rot="10800000" flipH="1">
            <a:off x="-598861" y="4791679"/>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1" name="Google Shape;41;p4"/>
          <p:cNvSpPr/>
          <p:nvPr/>
        </p:nvSpPr>
        <p:spPr>
          <a:xfrm rot="-938533">
            <a:off x="11332554" y="729486"/>
            <a:ext cx="1022117" cy="299263"/>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2" name="Google Shape;42;p4"/>
          <p:cNvSpPr/>
          <p:nvPr/>
        </p:nvSpPr>
        <p:spPr>
          <a:xfrm rot="-7079738" flipH="1">
            <a:off x="225856" y="5336647"/>
            <a:ext cx="218801" cy="441765"/>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3" name="Google Shape;43;p4"/>
          <p:cNvSpPr/>
          <p:nvPr/>
        </p:nvSpPr>
        <p:spPr>
          <a:xfrm rot="4550277">
            <a:off x="464832" y="6369407"/>
            <a:ext cx="468101" cy="420460"/>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4" name="Google Shape;44;p4"/>
          <p:cNvSpPr/>
          <p:nvPr/>
        </p:nvSpPr>
        <p:spPr>
          <a:xfrm>
            <a:off x="11502168" y="1988771"/>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 name="Google Shape;45;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6" name="Google Shape;46;p4"/>
          <p:cNvSpPr txBox="1">
            <a:spLocks noGrp="1"/>
          </p:cNvSpPr>
          <p:nvPr>
            <p:ph type="body" idx="1"/>
          </p:nvPr>
        </p:nvSpPr>
        <p:spPr>
          <a:xfrm>
            <a:off x="960000" y="1621000"/>
            <a:ext cx="10272000" cy="4517600"/>
          </a:xfrm>
          <a:prstGeom prst="rect">
            <a:avLst/>
          </a:prstGeom>
        </p:spPr>
        <p:txBody>
          <a:bodyPr spcFirstLastPara="1" wrap="square" lIns="91425" tIns="91425" rIns="91425" bIns="91425" anchor="ctr" anchorCtr="0">
            <a:noAutofit/>
          </a:bodyPr>
          <a:lstStyle>
            <a:lvl1pPr marL="609585" lvl="0" indent="-406390" rtl="0">
              <a:lnSpc>
                <a:spcPct val="100000"/>
              </a:lnSpc>
              <a:spcBef>
                <a:spcPts val="0"/>
              </a:spcBef>
              <a:spcAft>
                <a:spcPts val="0"/>
              </a:spcAft>
              <a:buClr>
                <a:schemeClr val="accent2"/>
              </a:buClr>
              <a:buSzPts val="1200"/>
              <a:buAutoNum type="arabicPeriod"/>
              <a:defRPr sz="1667">
                <a:solidFill>
                  <a:schemeClr val="accent2"/>
                </a:solidFill>
              </a:defRPr>
            </a:lvl1pPr>
            <a:lvl2pPr marL="1219170" lvl="1" indent="-406390" rtl="0">
              <a:lnSpc>
                <a:spcPct val="115000"/>
              </a:lnSpc>
              <a:spcBef>
                <a:spcPts val="2133"/>
              </a:spcBef>
              <a:spcAft>
                <a:spcPts val="0"/>
              </a:spcAft>
              <a:buClr>
                <a:schemeClr val="accent2"/>
              </a:buClr>
              <a:buSzPts val="1200"/>
              <a:buFont typeface="Roboto Condensed Light"/>
              <a:buAutoNum type="alphaLcPeriod"/>
              <a:defRPr>
                <a:solidFill>
                  <a:schemeClr val="accent2"/>
                </a:solidFill>
              </a:defRPr>
            </a:lvl2pPr>
            <a:lvl3pPr marL="1828754" lvl="2" indent="-406390" rtl="0">
              <a:lnSpc>
                <a:spcPct val="115000"/>
              </a:lnSpc>
              <a:spcBef>
                <a:spcPts val="2133"/>
              </a:spcBef>
              <a:spcAft>
                <a:spcPts val="0"/>
              </a:spcAft>
              <a:buClr>
                <a:schemeClr val="accent2"/>
              </a:buClr>
              <a:buSzPts val="1200"/>
              <a:buFont typeface="Roboto Condensed Light"/>
              <a:buAutoNum type="romanLcPeriod"/>
              <a:defRPr>
                <a:solidFill>
                  <a:schemeClr val="accent2"/>
                </a:solidFill>
              </a:defRPr>
            </a:lvl3pPr>
            <a:lvl4pPr marL="2438339" lvl="3" indent="-406390" rtl="0">
              <a:lnSpc>
                <a:spcPct val="115000"/>
              </a:lnSpc>
              <a:spcBef>
                <a:spcPts val="2133"/>
              </a:spcBef>
              <a:spcAft>
                <a:spcPts val="0"/>
              </a:spcAft>
              <a:buClr>
                <a:schemeClr val="accent2"/>
              </a:buClr>
              <a:buSzPts val="1200"/>
              <a:buFont typeface="Roboto Condensed Light"/>
              <a:buAutoNum type="arabicPeriod"/>
              <a:defRPr>
                <a:solidFill>
                  <a:schemeClr val="accent2"/>
                </a:solidFill>
              </a:defRPr>
            </a:lvl4pPr>
            <a:lvl5pPr marL="3047924" lvl="4" indent="-406390" rtl="0">
              <a:lnSpc>
                <a:spcPct val="115000"/>
              </a:lnSpc>
              <a:spcBef>
                <a:spcPts val="2133"/>
              </a:spcBef>
              <a:spcAft>
                <a:spcPts val="0"/>
              </a:spcAft>
              <a:buClr>
                <a:schemeClr val="accent2"/>
              </a:buClr>
              <a:buSzPts val="1200"/>
              <a:buFont typeface="Roboto Condensed Light"/>
              <a:buAutoNum type="alphaLcPeriod"/>
              <a:defRPr>
                <a:solidFill>
                  <a:schemeClr val="accent2"/>
                </a:solidFill>
              </a:defRPr>
            </a:lvl5pPr>
            <a:lvl6pPr marL="3657509" lvl="5" indent="-406390" rtl="0">
              <a:lnSpc>
                <a:spcPct val="115000"/>
              </a:lnSpc>
              <a:spcBef>
                <a:spcPts val="2133"/>
              </a:spcBef>
              <a:spcAft>
                <a:spcPts val="0"/>
              </a:spcAft>
              <a:buClr>
                <a:schemeClr val="accent2"/>
              </a:buClr>
              <a:buSzPts val="1200"/>
              <a:buFont typeface="Roboto Condensed Light"/>
              <a:buAutoNum type="romanLcPeriod"/>
              <a:defRPr>
                <a:solidFill>
                  <a:schemeClr val="accent2"/>
                </a:solidFill>
              </a:defRPr>
            </a:lvl6pPr>
            <a:lvl7pPr marL="4267093" lvl="6" indent="-406390" rtl="0">
              <a:lnSpc>
                <a:spcPct val="115000"/>
              </a:lnSpc>
              <a:spcBef>
                <a:spcPts val="2133"/>
              </a:spcBef>
              <a:spcAft>
                <a:spcPts val="0"/>
              </a:spcAft>
              <a:buClr>
                <a:schemeClr val="accent2"/>
              </a:buClr>
              <a:buSzPts val="1200"/>
              <a:buFont typeface="Roboto Condensed Light"/>
              <a:buAutoNum type="arabicPeriod"/>
              <a:defRPr>
                <a:solidFill>
                  <a:schemeClr val="accent2"/>
                </a:solidFill>
              </a:defRPr>
            </a:lvl7pPr>
            <a:lvl8pPr marL="4876678" lvl="7" indent="-406390" rtl="0">
              <a:lnSpc>
                <a:spcPct val="115000"/>
              </a:lnSpc>
              <a:spcBef>
                <a:spcPts val="2133"/>
              </a:spcBef>
              <a:spcAft>
                <a:spcPts val="0"/>
              </a:spcAft>
              <a:buClr>
                <a:schemeClr val="accent2"/>
              </a:buClr>
              <a:buSzPts val="1200"/>
              <a:buFont typeface="Roboto Condensed Light"/>
              <a:buAutoNum type="alphaLcPeriod"/>
              <a:defRPr>
                <a:solidFill>
                  <a:schemeClr val="accent2"/>
                </a:solidFill>
              </a:defRPr>
            </a:lvl8pPr>
            <a:lvl9pPr marL="5486263" lvl="8" indent="-406390" rtl="0">
              <a:lnSpc>
                <a:spcPct val="115000"/>
              </a:lnSpc>
              <a:spcBef>
                <a:spcPts val="2133"/>
              </a:spcBef>
              <a:spcAft>
                <a:spcPts val="2133"/>
              </a:spcAft>
              <a:buClr>
                <a:schemeClr val="accent2"/>
              </a:buClr>
              <a:buSzPts val="1200"/>
              <a:buFont typeface="Roboto Condensed Light"/>
              <a:buAutoNum type="romanLcPeriod"/>
              <a:defRPr>
                <a:solidFill>
                  <a:schemeClr val="accent2"/>
                </a:solidFill>
              </a:defRPr>
            </a:lvl9pPr>
          </a:lstStyle>
          <a:p>
            <a:pPr lvl="0"/>
            <a:r>
              <a:rPr lang="en-US"/>
              <a:t>Edit Master text styles</a:t>
            </a:r>
          </a:p>
        </p:txBody>
      </p:sp>
    </p:spTree>
    <p:extLst>
      <p:ext uri="{BB962C8B-B14F-4D97-AF65-F5344CB8AC3E}">
        <p14:creationId xmlns:p14="http://schemas.microsoft.com/office/powerpoint/2010/main" val="14774164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70"/>
        <p:cNvGrpSpPr/>
        <p:nvPr/>
      </p:nvGrpSpPr>
      <p:grpSpPr>
        <a:xfrm>
          <a:off x="0" y="0"/>
          <a:ext cx="0" cy="0"/>
          <a:chOff x="0" y="0"/>
          <a:chExt cx="0" cy="0"/>
        </a:xfrm>
      </p:grpSpPr>
      <p:sp>
        <p:nvSpPr>
          <p:cNvPr id="371" name="Google Shape;371;p3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296167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7"/>
        <p:cNvGrpSpPr/>
        <p:nvPr/>
      </p:nvGrpSpPr>
      <p:grpSpPr>
        <a:xfrm>
          <a:off x="0" y="0"/>
          <a:ext cx="0" cy="0"/>
          <a:chOff x="0" y="0"/>
          <a:chExt cx="0" cy="0"/>
        </a:xfrm>
      </p:grpSpPr>
      <p:sp>
        <p:nvSpPr>
          <p:cNvPr id="48" name="Google Shape;48;p5"/>
          <p:cNvSpPr/>
          <p:nvPr/>
        </p:nvSpPr>
        <p:spPr>
          <a:xfrm flipH="1">
            <a:off x="9604506" y="-68038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9" name="Google Shape;49;p5"/>
          <p:cNvSpPr/>
          <p:nvPr/>
        </p:nvSpPr>
        <p:spPr>
          <a:xfrm>
            <a:off x="-1052895" y="-135573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50" name="Google Shape;50;p5"/>
          <p:cNvSpPr/>
          <p:nvPr/>
        </p:nvSpPr>
        <p:spPr>
          <a:xfrm>
            <a:off x="10867601" y="218137"/>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 name="Google Shape;51;p5"/>
          <p:cNvSpPr/>
          <p:nvPr/>
        </p:nvSpPr>
        <p:spPr>
          <a:xfrm rot="-3082277">
            <a:off x="11172069" y="1416967"/>
            <a:ext cx="1000039"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 name="Google Shape;52;p5"/>
          <p:cNvSpPr/>
          <p:nvPr/>
        </p:nvSpPr>
        <p:spPr>
          <a:xfrm>
            <a:off x="1678551" y="218137"/>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3" name="Google Shape;53;p5"/>
          <p:cNvSpPr/>
          <p:nvPr/>
        </p:nvSpPr>
        <p:spPr>
          <a:xfrm rot="-4500039" flipH="1">
            <a:off x="79805" y="932398"/>
            <a:ext cx="584299" cy="497772"/>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4" name="Google Shape;54;p5"/>
          <p:cNvSpPr/>
          <p:nvPr/>
        </p:nvSpPr>
        <p:spPr>
          <a:xfrm rot="-1763052" flipH="1">
            <a:off x="374853" y="2786629"/>
            <a:ext cx="218803" cy="441760"/>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5" name="Google Shape;55;p5"/>
          <p:cNvSpPr/>
          <p:nvPr/>
        </p:nvSpPr>
        <p:spPr>
          <a:xfrm rot="-9891097">
            <a:off x="11562683" y="3679130"/>
            <a:ext cx="218804"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6" name="Google Shape;56;p5"/>
          <p:cNvSpPr/>
          <p:nvPr/>
        </p:nvSpPr>
        <p:spPr>
          <a:xfrm rot="-6137642">
            <a:off x="-15768" y="5367266"/>
            <a:ext cx="1000037" cy="292793"/>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7" name="Google Shape;57;p5"/>
          <p:cNvSpPr/>
          <p:nvPr/>
        </p:nvSpPr>
        <p:spPr>
          <a:xfrm rot="-2879894">
            <a:off x="10373333" y="5908048"/>
            <a:ext cx="1602311" cy="600568"/>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8" name="Google Shape;58;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9" name="Google Shape;59;p5"/>
          <p:cNvSpPr txBox="1">
            <a:spLocks noGrp="1"/>
          </p:cNvSpPr>
          <p:nvPr>
            <p:ph type="title" idx="2"/>
          </p:nvPr>
        </p:nvSpPr>
        <p:spPr>
          <a:xfrm>
            <a:off x="2378933" y="4690000"/>
            <a:ext cx="3016400" cy="4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2133" b="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60" name="Google Shape;60;p5"/>
          <p:cNvSpPr txBox="1">
            <a:spLocks noGrp="1"/>
          </p:cNvSpPr>
          <p:nvPr>
            <p:ph type="title" idx="3"/>
          </p:nvPr>
        </p:nvSpPr>
        <p:spPr>
          <a:xfrm>
            <a:off x="6796671" y="4690000"/>
            <a:ext cx="3016400" cy="4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2133" b="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61" name="Google Shape;61;p5"/>
          <p:cNvSpPr txBox="1">
            <a:spLocks noGrp="1"/>
          </p:cNvSpPr>
          <p:nvPr>
            <p:ph type="subTitle" idx="1"/>
          </p:nvPr>
        </p:nvSpPr>
        <p:spPr>
          <a:xfrm>
            <a:off x="6796667" y="5163367"/>
            <a:ext cx="3016400" cy="6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62" name="Google Shape;62;p5"/>
          <p:cNvSpPr txBox="1">
            <a:spLocks noGrp="1"/>
          </p:cNvSpPr>
          <p:nvPr>
            <p:ph type="subTitle" idx="4"/>
          </p:nvPr>
        </p:nvSpPr>
        <p:spPr>
          <a:xfrm>
            <a:off x="2378933" y="5163367"/>
            <a:ext cx="3016400" cy="6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3552446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
        <p:cNvGrpSpPr/>
        <p:nvPr/>
      </p:nvGrpSpPr>
      <p:grpSpPr>
        <a:xfrm>
          <a:off x="0" y="0"/>
          <a:ext cx="0" cy="0"/>
          <a:chOff x="0" y="0"/>
          <a:chExt cx="0" cy="0"/>
        </a:xfrm>
      </p:grpSpPr>
      <p:sp>
        <p:nvSpPr>
          <p:cNvPr id="64" name="Google Shape;64;p6"/>
          <p:cNvSpPr/>
          <p:nvPr/>
        </p:nvSpPr>
        <p:spPr>
          <a:xfrm>
            <a:off x="-678628" y="-1142488"/>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65" name="Google Shape;65;p6"/>
          <p:cNvSpPr/>
          <p:nvPr/>
        </p:nvSpPr>
        <p:spPr>
          <a:xfrm rot="10800000">
            <a:off x="9735939" y="3788013"/>
            <a:ext cx="4793333" cy="3723367"/>
          </a:xfrm>
          <a:custGeom>
            <a:avLst/>
            <a:gdLst/>
            <a:ahLst/>
            <a:cxnLst/>
            <a:rect l="l" t="t" r="r" b="b"/>
            <a:pathLst>
              <a:path w="143800" h="111701" extrusionOk="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66" name="Google Shape;66;p6"/>
          <p:cNvSpPr/>
          <p:nvPr/>
        </p:nvSpPr>
        <p:spPr>
          <a:xfrm>
            <a:off x="181235" y="1497737"/>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7" name="Google Shape;67;p6"/>
          <p:cNvSpPr/>
          <p:nvPr/>
        </p:nvSpPr>
        <p:spPr>
          <a:xfrm rot="1606875">
            <a:off x="10219654" y="6348402"/>
            <a:ext cx="1000029"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8" name="Google Shape;68;p6"/>
          <p:cNvSpPr/>
          <p:nvPr/>
        </p:nvSpPr>
        <p:spPr>
          <a:xfrm rot="5797880">
            <a:off x="11457269" y="4667802"/>
            <a:ext cx="468092" cy="420461"/>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9" name="Google Shape;69;p6"/>
          <p:cNvSpPr/>
          <p:nvPr/>
        </p:nvSpPr>
        <p:spPr>
          <a:xfrm rot="2856529">
            <a:off x="11581920" y="5748047"/>
            <a:ext cx="218803" cy="441764"/>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0" name="Google Shape;70;p6"/>
          <p:cNvSpPr/>
          <p:nvPr/>
        </p:nvSpPr>
        <p:spPr>
          <a:xfrm rot="-4499985" flipH="1">
            <a:off x="662548" y="263152"/>
            <a:ext cx="699408" cy="595824"/>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1" name="Google Shape;71;p6"/>
          <p:cNvSpPr/>
          <p:nvPr/>
        </p:nvSpPr>
        <p:spPr>
          <a:xfrm rot="-3661117">
            <a:off x="318070" y="5620612"/>
            <a:ext cx="218803" cy="441765"/>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2" name="Google Shape;72;p6"/>
          <p:cNvSpPr/>
          <p:nvPr/>
        </p:nvSpPr>
        <p:spPr>
          <a:xfrm>
            <a:off x="11355567" y="593369"/>
            <a:ext cx="259228" cy="259228"/>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3" name="Google Shape;73;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72343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4"/>
        <p:cNvGrpSpPr/>
        <p:nvPr/>
      </p:nvGrpSpPr>
      <p:grpSpPr>
        <a:xfrm>
          <a:off x="0" y="0"/>
          <a:ext cx="0" cy="0"/>
          <a:chOff x="0" y="0"/>
          <a:chExt cx="0" cy="0"/>
        </a:xfrm>
      </p:grpSpPr>
      <p:sp>
        <p:nvSpPr>
          <p:cNvPr id="75" name="Google Shape;75;p7"/>
          <p:cNvSpPr/>
          <p:nvPr/>
        </p:nvSpPr>
        <p:spPr>
          <a:xfrm rot="10800000" flipH="1">
            <a:off x="4467321" y="-707071"/>
            <a:ext cx="8706700" cy="529190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76" name="Google Shape;76;p7"/>
          <p:cNvSpPr/>
          <p:nvPr/>
        </p:nvSpPr>
        <p:spPr>
          <a:xfrm rot="9120431" flipH="1">
            <a:off x="10637741" y="5962104"/>
            <a:ext cx="1206921" cy="35336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7" name="Google Shape;77;p7"/>
          <p:cNvSpPr/>
          <p:nvPr/>
        </p:nvSpPr>
        <p:spPr>
          <a:xfrm rot="-7430944" flipH="1">
            <a:off x="6531297" y="174416"/>
            <a:ext cx="1602328" cy="600561"/>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8" name="Google Shape;78;p7"/>
          <p:cNvSpPr/>
          <p:nvPr/>
        </p:nvSpPr>
        <p:spPr>
          <a:xfrm rot="10800000" flipH="1">
            <a:off x="11401635" y="1524119"/>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9" name="Google Shape;79;p7"/>
          <p:cNvSpPr/>
          <p:nvPr/>
        </p:nvSpPr>
        <p:spPr>
          <a:xfrm rot="-7472203" flipH="1">
            <a:off x="9907871" y="498333"/>
            <a:ext cx="218803"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0" name="Google Shape;80;p7"/>
          <p:cNvSpPr/>
          <p:nvPr/>
        </p:nvSpPr>
        <p:spPr>
          <a:xfrm rot="-6895012" flipH="1">
            <a:off x="315380" y="5892075"/>
            <a:ext cx="579285" cy="493461"/>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1" name="Google Shape;81;p7"/>
          <p:cNvSpPr/>
          <p:nvPr/>
        </p:nvSpPr>
        <p:spPr>
          <a:xfrm rot="-7472203" flipH="1">
            <a:off x="781471" y="190833"/>
            <a:ext cx="218803"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2" name="Google Shape;82;p7"/>
          <p:cNvSpPr/>
          <p:nvPr/>
        </p:nvSpPr>
        <p:spPr>
          <a:xfrm rot="6537935">
            <a:off x="259235" y="1216668"/>
            <a:ext cx="468093" cy="420464"/>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3" name="Google Shape;83;p7"/>
          <p:cNvSpPr txBox="1">
            <a:spLocks noGrp="1"/>
          </p:cNvSpPr>
          <p:nvPr>
            <p:ph type="body" idx="1"/>
          </p:nvPr>
        </p:nvSpPr>
        <p:spPr>
          <a:xfrm>
            <a:off x="960000" y="2591333"/>
            <a:ext cx="5562000" cy="34888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Clr>
                <a:schemeClr val="dk2"/>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a:t>Edit Master text styles</a:t>
            </a:r>
          </a:p>
        </p:txBody>
      </p:sp>
      <p:sp>
        <p:nvSpPr>
          <p:cNvPr id="84" name="Google Shape;84;p7"/>
          <p:cNvSpPr txBox="1">
            <a:spLocks noGrp="1"/>
          </p:cNvSpPr>
          <p:nvPr>
            <p:ph type="title"/>
          </p:nvPr>
        </p:nvSpPr>
        <p:spPr>
          <a:xfrm>
            <a:off x="960000" y="1307333"/>
            <a:ext cx="6118000" cy="128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051045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85"/>
        <p:cNvGrpSpPr/>
        <p:nvPr/>
      </p:nvGrpSpPr>
      <p:grpSpPr>
        <a:xfrm>
          <a:off x="0" y="0"/>
          <a:ext cx="0" cy="0"/>
          <a:chOff x="0" y="0"/>
          <a:chExt cx="0" cy="0"/>
        </a:xfrm>
      </p:grpSpPr>
      <p:sp>
        <p:nvSpPr>
          <p:cNvPr id="86" name="Google Shape;86;p8"/>
          <p:cNvSpPr/>
          <p:nvPr/>
        </p:nvSpPr>
        <p:spPr>
          <a:xfrm>
            <a:off x="-934314" y="-1468453"/>
            <a:ext cx="13465067" cy="4844967"/>
          </a:xfrm>
          <a:custGeom>
            <a:avLst/>
            <a:gdLst/>
            <a:ahLst/>
            <a:cxnLst/>
            <a:rect l="l" t="t" r="r" b="b"/>
            <a:pathLst>
              <a:path w="403952" h="145349" extrusionOk="0">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87" name="Google Shape;87;p8"/>
          <p:cNvSpPr/>
          <p:nvPr/>
        </p:nvSpPr>
        <p:spPr>
          <a:xfrm>
            <a:off x="7102688" y="4934465"/>
            <a:ext cx="5639533" cy="2254867"/>
          </a:xfrm>
          <a:custGeom>
            <a:avLst/>
            <a:gdLst/>
            <a:ahLst/>
            <a:cxnLst/>
            <a:rect l="l" t="t" r="r" b="b"/>
            <a:pathLst>
              <a:path w="169186" h="67646" extrusionOk="0">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88" name="Google Shape;88;p8"/>
          <p:cNvSpPr/>
          <p:nvPr/>
        </p:nvSpPr>
        <p:spPr>
          <a:xfrm flipH="1">
            <a:off x="8905771" y="6325599"/>
            <a:ext cx="468095" cy="420464"/>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9" name="Google Shape;89;p8"/>
          <p:cNvSpPr/>
          <p:nvPr/>
        </p:nvSpPr>
        <p:spPr>
          <a:xfrm rot="-237473" flipH="1">
            <a:off x="5902865" y="54567"/>
            <a:ext cx="1602337" cy="600563"/>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0" name="Google Shape;90;p8"/>
          <p:cNvSpPr/>
          <p:nvPr/>
        </p:nvSpPr>
        <p:spPr>
          <a:xfrm rot="3054346">
            <a:off x="10995259" y="493919"/>
            <a:ext cx="699407" cy="595819"/>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1" name="Google Shape;91;p8"/>
          <p:cNvSpPr/>
          <p:nvPr/>
        </p:nvSpPr>
        <p:spPr>
          <a:xfrm rot="9767623" flipH="1">
            <a:off x="11517442" y="5318548"/>
            <a:ext cx="218801"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2" name="Google Shape;92;p8"/>
          <p:cNvSpPr/>
          <p:nvPr/>
        </p:nvSpPr>
        <p:spPr>
          <a:xfrm flipH="1">
            <a:off x="4716464" y="5952004"/>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3" name="Google Shape;93;p8"/>
          <p:cNvSpPr/>
          <p:nvPr/>
        </p:nvSpPr>
        <p:spPr>
          <a:xfrm rot="6784495">
            <a:off x="2331007" y="86682"/>
            <a:ext cx="218803" cy="441761"/>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4" name="Google Shape;94;p8"/>
          <p:cNvSpPr/>
          <p:nvPr/>
        </p:nvSpPr>
        <p:spPr>
          <a:xfrm rot="1178596" flipH="1">
            <a:off x="450777" y="5992402"/>
            <a:ext cx="1000033"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5" name="Google Shape;95;p8"/>
          <p:cNvSpPr/>
          <p:nvPr/>
        </p:nvSpPr>
        <p:spPr>
          <a:xfrm flipH="1">
            <a:off x="184997" y="2360835"/>
            <a:ext cx="245668" cy="245668"/>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6" name="Google Shape;96;p8"/>
          <p:cNvSpPr txBox="1">
            <a:spLocks noGrp="1"/>
          </p:cNvSpPr>
          <p:nvPr>
            <p:ph type="title"/>
          </p:nvPr>
        </p:nvSpPr>
        <p:spPr>
          <a:xfrm>
            <a:off x="950600" y="2112400"/>
            <a:ext cx="10290800" cy="367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466">
                <a:solidFill>
                  <a:schemeClr val="accent2"/>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22174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7"/>
        <p:cNvGrpSpPr/>
        <p:nvPr/>
      </p:nvGrpSpPr>
      <p:grpSpPr>
        <a:xfrm>
          <a:off x="0" y="0"/>
          <a:ext cx="0" cy="0"/>
          <a:chOff x="0" y="0"/>
          <a:chExt cx="0" cy="0"/>
        </a:xfrm>
      </p:grpSpPr>
      <p:sp>
        <p:nvSpPr>
          <p:cNvPr id="98" name="Google Shape;98;p9"/>
          <p:cNvSpPr/>
          <p:nvPr/>
        </p:nvSpPr>
        <p:spPr>
          <a:xfrm>
            <a:off x="-535247" y="3029610"/>
            <a:ext cx="13465067" cy="4844967"/>
          </a:xfrm>
          <a:custGeom>
            <a:avLst/>
            <a:gdLst/>
            <a:ahLst/>
            <a:cxnLst/>
            <a:rect l="l" t="t" r="r" b="b"/>
            <a:pathLst>
              <a:path w="403952" h="145349" extrusionOk="0">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99" name="Google Shape;99;p9"/>
          <p:cNvSpPr/>
          <p:nvPr/>
        </p:nvSpPr>
        <p:spPr>
          <a:xfrm>
            <a:off x="-748946" y="-317341"/>
            <a:ext cx="5643991" cy="2262449"/>
          </a:xfrm>
          <a:custGeom>
            <a:avLst/>
            <a:gdLst/>
            <a:ahLst/>
            <a:cxnLst/>
            <a:rect l="l" t="t" r="r" b="b"/>
            <a:pathLst>
              <a:path w="104216" h="41776" extrusionOk="0">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00" name="Google Shape;100;p9"/>
          <p:cNvSpPr/>
          <p:nvPr/>
        </p:nvSpPr>
        <p:spPr>
          <a:xfrm rot="126079">
            <a:off x="955823" y="258718"/>
            <a:ext cx="1000020" cy="292789"/>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1" name="Google Shape;101;p9"/>
          <p:cNvSpPr/>
          <p:nvPr/>
        </p:nvSpPr>
        <p:spPr>
          <a:xfrm rot="-281910">
            <a:off x="246122" y="1231280"/>
            <a:ext cx="218801"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2" name="Google Shape;102;p9"/>
          <p:cNvSpPr/>
          <p:nvPr/>
        </p:nvSpPr>
        <p:spPr>
          <a:xfrm>
            <a:off x="4660599" y="508965"/>
            <a:ext cx="468095" cy="420464"/>
          </a:xfrm>
          <a:custGeom>
            <a:avLst/>
            <a:gdLst/>
            <a:ahLst/>
            <a:cxnLst/>
            <a:rect l="l" t="t" r="r" b="b"/>
            <a:pathLst>
              <a:path w="4036" h="3625" extrusionOk="0">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3" name="Google Shape;103;p9"/>
          <p:cNvSpPr/>
          <p:nvPr/>
        </p:nvSpPr>
        <p:spPr>
          <a:xfrm rot="-2700000">
            <a:off x="8173094" y="5778895"/>
            <a:ext cx="1602327" cy="600560"/>
          </a:xfrm>
          <a:custGeom>
            <a:avLst/>
            <a:gdLst/>
            <a:ahLst/>
            <a:cxnLst/>
            <a:rect l="l" t="t" r="r" b="b"/>
            <a:pathLst>
              <a:path w="7745" h="2903" extrusionOk="0">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4" name="Google Shape;104;p9"/>
          <p:cNvSpPr/>
          <p:nvPr/>
        </p:nvSpPr>
        <p:spPr>
          <a:xfrm>
            <a:off x="5909201" y="6243237"/>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5" name="Google Shape;105;p9"/>
          <p:cNvSpPr/>
          <p:nvPr/>
        </p:nvSpPr>
        <p:spPr>
          <a:xfrm rot="-4499985" flipH="1">
            <a:off x="601097" y="5840885"/>
            <a:ext cx="699408" cy="595824"/>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6" name="Google Shape;106;p9"/>
          <p:cNvSpPr/>
          <p:nvPr/>
        </p:nvSpPr>
        <p:spPr>
          <a:xfrm rot="-4297704">
            <a:off x="3120621" y="5917913"/>
            <a:ext cx="218803" cy="441763"/>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7" name="Google Shape;107;p9"/>
          <p:cNvSpPr/>
          <p:nvPr/>
        </p:nvSpPr>
        <p:spPr>
          <a:xfrm rot="1606875">
            <a:off x="7469554" y="572802"/>
            <a:ext cx="1000029" cy="292791"/>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8" name="Google Shape;108;p9"/>
          <p:cNvSpPr/>
          <p:nvPr/>
        </p:nvSpPr>
        <p:spPr>
          <a:xfrm>
            <a:off x="10960035" y="508971"/>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9" name="Google Shape;109;p9"/>
          <p:cNvSpPr txBox="1">
            <a:spLocks noGrp="1"/>
          </p:cNvSpPr>
          <p:nvPr>
            <p:ph type="title"/>
          </p:nvPr>
        </p:nvSpPr>
        <p:spPr>
          <a:xfrm>
            <a:off x="5292833" y="1945167"/>
            <a:ext cx="5948400" cy="141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33">
                <a:solidFill>
                  <a:schemeClr val="dk2"/>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10" name="Google Shape;110;p9"/>
          <p:cNvSpPr txBox="1">
            <a:spLocks noGrp="1"/>
          </p:cNvSpPr>
          <p:nvPr>
            <p:ph type="subTitle" idx="1"/>
          </p:nvPr>
        </p:nvSpPr>
        <p:spPr>
          <a:xfrm>
            <a:off x="5292833" y="3359633"/>
            <a:ext cx="5948400" cy="155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038348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dk2"/>
        </a:solidFill>
        <a:effectLst/>
      </p:bgPr>
    </p:bg>
    <p:spTree>
      <p:nvGrpSpPr>
        <p:cNvPr id="1" name="Shape 111"/>
        <p:cNvGrpSpPr/>
        <p:nvPr/>
      </p:nvGrpSpPr>
      <p:grpSpPr>
        <a:xfrm>
          <a:off x="0" y="0"/>
          <a:ext cx="0" cy="0"/>
          <a:chOff x="0" y="0"/>
          <a:chExt cx="0" cy="0"/>
        </a:xfrm>
      </p:grpSpPr>
      <p:sp>
        <p:nvSpPr>
          <p:cNvPr id="112" name="Google Shape;112;p10"/>
          <p:cNvSpPr txBox="1">
            <a:spLocks noGrp="1"/>
          </p:cNvSpPr>
          <p:nvPr>
            <p:ph type="title"/>
          </p:nvPr>
        </p:nvSpPr>
        <p:spPr>
          <a:xfrm>
            <a:off x="6710933" y="719200"/>
            <a:ext cx="4530400" cy="228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3333">
                <a:solidFill>
                  <a:schemeClr val="accent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13" name="Google Shape;113;p10"/>
          <p:cNvSpPr/>
          <p:nvPr/>
        </p:nvSpPr>
        <p:spPr>
          <a:xfrm>
            <a:off x="4177721" y="2153795"/>
            <a:ext cx="8706700" cy="5291900"/>
          </a:xfrm>
          <a:custGeom>
            <a:avLst/>
            <a:gdLst/>
            <a:ahLst/>
            <a:cxnLst/>
            <a:rect l="l" t="t" r="r" b="b"/>
            <a:pathLst>
              <a:path w="261201" h="158757" extrusionOk="0">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14" name="Google Shape;114;p10"/>
          <p:cNvSpPr/>
          <p:nvPr/>
        </p:nvSpPr>
        <p:spPr>
          <a:xfrm rot="3602804">
            <a:off x="10910110" y="4195982"/>
            <a:ext cx="1206921" cy="353372"/>
          </a:xfrm>
          <a:custGeom>
            <a:avLst/>
            <a:gdLst/>
            <a:ahLst/>
            <a:cxnLst/>
            <a:rect l="l" t="t" r="r" b="b"/>
            <a:pathLst>
              <a:path w="4512" h="1321" extrusionOk="0">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5" name="Google Shape;115;p10"/>
          <p:cNvSpPr/>
          <p:nvPr/>
        </p:nvSpPr>
        <p:spPr>
          <a:xfrm>
            <a:off x="10297268" y="5488637"/>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6" name="Google Shape;116;p10"/>
          <p:cNvSpPr/>
          <p:nvPr/>
        </p:nvSpPr>
        <p:spPr>
          <a:xfrm rot="-1805429">
            <a:off x="7545287" y="5734197"/>
            <a:ext cx="218803" cy="441759"/>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7" name="Google Shape;117;p10"/>
          <p:cNvSpPr/>
          <p:nvPr/>
        </p:nvSpPr>
        <p:spPr>
          <a:xfrm rot="1807784">
            <a:off x="339754" y="498330"/>
            <a:ext cx="218803" cy="441756"/>
          </a:xfrm>
          <a:custGeom>
            <a:avLst/>
            <a:gdLst/>
            <a:ahLst/>
            <a:cxnLst/>
            <a:rect l="l" t="t" r="r" b="b"/>
            <a:pathLst>
              <a:path w="778" h="1571" extrusionOk="0">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8" name="Google Shape;118;p10"/>
          <p:cNvSpPr/>
          <p:nvPr/>
        </p:nvSpPr>
        <p:spPr>
          <a:xfrm>
            <a:off x="-129932" y="2372437"/>
            <a:ext cx="373600" cy="373600"/>
          </a:xfrm>
          <a:custGeom>
            <a:avLst/>
            <a:gdLst/>
            <a:ahLst/>
            <a:cxnLst/>
            <a:rect l="l" t="t" r="r" b="b"/>
            <a:pathLst>
              <a:path w="3410" h="3410" extrusionOk="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9" name="Google Shape;119;p10"/>
          <p:cNvSpPr/>
          <p:nvPr/>
        </p:nvSpPr>
        <p:spPr>
          <a:xfrm rot="-4500039" flipH="1">
            <a:off x="8960872" y="6236514"/>
            <a:ext cx="584299" cy="497772"/>
          </a:xfrm>
          <a:custGeom>
            <a:avLst/>
            <a:gdLst/>
            <a:ahLst/>
            <a:cxnLst/>
            <a:rect l="l" t="t" r="r" b="b"/>
            <a:pathLst>
              <a:path w="4738" h="4036" extrusionOk="0">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6058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593367"/>
            <a:ext cx="10290400" cy="76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Tree>
    <p:extLst>
      <p:ext uri="{BB962C8B-B14F-4D97-AF65-F5344CB8AC3E}">
        <p14:creationId xmlns:p14="http://schemas.microsoft.com/office/powerpoint/2010/main" val="234829171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66"/>
        <p:cNvGrpSpPr/>
        <p:nvPr/>
      </p:nvGrpSpPr>
      <p:grpSpPr>
        <a:xfrm>
          <a:off x="0" y="0"/>
          <a:ext cx="0" cy="0"/>
          <a:chOff x="0" y="0"/>
          <a:chExt cx="0" cy="0"/>
        </a:xfrm>
      </p:grpSpPr>
      <p:sp>
        <p:nvSpPr>
          <p:cNvPr id="367" name="Google Shape;367;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8" name="Google Shape;368;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87054168"/>
      </p:ext>
    </p:extLst>
  </p:cSld>
  <p:clrMap bg1="lt1" tx1="dk1" bg2="dk2" tx2="lt2" accent1="accent1" accent2="accent2" accent3="accent3" accent4="accent4" accent5="accent5" accent6="accent6" hlink="hlink" folHlink="folHlink"/>
  <p:sldLayoutIdLst>
    <p:sldLayoutId id="2147483690" r:id="rId1"/>
    <p:sldLayoutId id="2147483691"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jp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8.xml"/><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B07A-7903-4968-ADB2-2093A483A982}"/>
              </a:ext>
            </a:extLst>
          </p:cNvPr>
          <p:cNvSpPr>
            <a:spLocks noGrp="1"/>
          </p:cNvSpPr>
          <p:nvPr>
            <p:ph type="title"/>
          </p:nvPr>
        </p:nvSpPr>
        <p:spPr>
          <a:xfrm>
            <a:off x="1313259" y="143360"/>
            <a:ext cx="9565481" cy="3825967"/>
          </a:xfrm>
        </p:spPr>
        <p:txBody>
          <a:bodyPr/>
          <a:lstStyle/>
          <a:p>
            <a:r>
              <a:rPr lang="en-US" sz="4800" dirty="0">
                <a:latin typeface="Pixel Emulator" panose="02000500000000000000" pitchFamily="2" charset="0"/>
              </a:rPr>
              <a:t>Video games and how they revolutionized the world</a:t>
            </a:r>
          </a:p>
        </p:txBody>
      </p:sp>
      <p:sp>
        <p:nvSpPr>
          <p:cNvPr id="3" name="Subtitle 2">
            <a:extLst>
              <a:ext uri="{FF2B5EF4-FFF2-40B4-BE49-F238E27FC236}">
                <a16:creationId xmlns:a16="http://schemas.microsoft.com/office/drawing/2014/main" id="{FCAD10CC-2F7C-42A0-B007-05D32855E397}"/>
              </a:ext>
            </a:extLst>
          </p:cNvPr>
          <p:cNvSpPr>
            <a:spLocks noGrp="1"/>
          </p:cNvSpPr>
          <p:nvPr>
            <p:ph type="subTitle" idx="1"/>
          </p:nvPr>
        </p:nvSpPr>
        <p:spPr>
          <a:xfrm>
            <a:off x="2601199" y="3747654"/>
            <a:ext cx="6989600" cy="1288752"/>
          </a:xfrm>
        </p:spPr>
        <p:txBody>
          <a:bodyPr/>
          <a:lstStyle/>
          <a:p>
            <a:r>
              <a:rPr lang="en-US" sz="2400" dirty="0">
                <a:latin typeface="Press Start 2P"/>
              </a:rPr>
              <a:t>Games are a powerful entertaining method that are usually disconsidered and deserve more attention</a:t>
            </a:r>
          </a:p>
        </p:txBody>
      </p:sp>
      <p:sp>
        <p:nvSpPr>
          <p:cNvPr id="4" name="TextBox 3">
            <a:extLst>
              <a:ext uri="{FF2B5EF4-FFF2-40B4-BE49-F238E27FC236}">
                <a16:creationId xmlns:a16="http://schemas.microsoft.com/office/drawing/2014/main" id="{B4BFDEDC-2785-4C7B-9638-8D04FAFFBBE9}"/>
              </a:ext>
            </a:extLst>
          </p:cNvPr>
          <p:cNvSpPr txBox="1"/>
          <p:nvPr/>
        </p:nvSpPr>
        <p:spPr>
          <a:xfrm>
            <a:off x="374073" y="5094866"/>
            <a:ext cx="3075709" cy="1169551"/>
          </a:xfrm>
          <a:prstGeom prst="rect">
            <a:avLst/>
          </a:prstGeom>
          <a:noFill/>
        </p:spPr>
        <p:txBody>
          <a:bodyPr wrap="square" rtlCol="0">
            <a:spAutoFit/>
          </a:bodyPr>
          <a:lstStyle/>
          <a:p>
            <a:r>
              <a:rPr lang="en-US" dirty="0">
                <a:solidFill>
                  <a:srgbClr val="FA326B"/>
                </a:solidFill>
                <a:latin typeface="Press Start 2P"/>
              </a:rPr>
              <a:t>Do you know what video games are?</a:t>
            </a:r>
          </a:p>
          <a:p>
            <a:r>
              <a:rPr lang="en-US" dirty="0">
                <a:solidFill>
                  <a:srgbClr val="FA326B"/>
                </a:solidFill>
                <a:latin typeface="Press Start 2P"/>
              </a:rPr>
              <a:t>DOOM: Old but gold</a:t>
            </a:r>
          </a:p>
          <a:p>
            <a:r>
              <a:rPr lang="en-US" dirty="0">
                <a:solidFill>
                  <a:srgbClr val="FA326B"/>
                </a:solidFill>
                <a:latin typeface="Press Start 2P"/>
              </a:rPr>
              <a:t>A new story begins</a:t>
            </a:r>
          </a:p>
          <a:p>
            <a:r>
              <a:rPr lang="en-US" dirty="0">
                <a:solidFill>
                  <a:srgbClr val="FA326B"/>
                </a:solidFill>
                <a:latin typeface="Press Start 2P"/>
              </a:rPr>
              <a:t>The Awakening</a:t>
            </a:r>
            <a:br>
              <a:rPr lang="en-US" dirty="0">
                <a:solidFill>
                  <a:srgbClr val="FA326B"/>
                </a:solidFill>
                <a:latin typeface="Press Start 2P"/>
              </a:rPr>
            </a:br>
            <a:r>
              <a:rPr lang="en-US" dirty="0">
                <a:solidFill>
                  <a:srgbClr val="FA326B"/>
                </a:solidFill>
                <a:latin typeface="Press Start 2P"/>
              </a:rPr>
              <a:t>Did we change your mind?</a:t>
            </a:r>
          </a:p>
        </p:txBody>
      </p:sp>
      <p:sp>
        <p:nvSpPr>
          <p:cNvPr id="5" name="TextBox 4">
            <a:extLst>
              <a:ext uri="{FF2B5EF4-FFF2-40B4-BE49-F238E27FC236}">
                <a16:creationId xmlns:a16="http://schemas.microsoft.com/office/drawing/2014/main" id="{D828F267-A08A-490E-B6D9-7457B351DB2F}"/>
              </a:ext>
            </a:extLst>
          </p:cNvPr>
          <p:cNvSpPr txBox="1"/>
          <p:nvPr/>
        </p:nvSpPr>
        <p:spPr>
          <a:xfrm>
            <a:off x="8742220" y="5310310"/>
            <a:ext cx="3075709" cy="954107"/>
          </a:xfrm>
          <a:prstGeom prst="rect">
            <a:avLst/>
          </a:prstGeom>
          <a:noFill/>
        </p:spPr>
        <p:txBody>
          <a:bodyPr wrap="square" rtlCol="0">
            <a:spAutoFit/>
          </a:bodyPr>
          <a:lstStyle/>
          <a:p>
            <a:pPr algn="r"/>
            <a:r>
              <a:rPr lang="en-US" dirty="0">
                <a:solidFill>
                  <a:srgbClr val="FA326B"/>
                </a:solidFill>
                <a:latin typeface="Press Start 2P"/>
              </a:rPr>
              <a:t>Made by:</a:t>
            </a:r>
          </a:p>
          <a:p>
            <a:pPr algn="r"/>
            <a:r>
              <a:rPr lang="en-US" dirty="0">
                <a:solidFill>
                  <a:srgbClr val="FA326B"/>
                </a:solidFill>
                <a:latin typeface="Press Start 2P"/>
              </a:rPr>
              <a:t>Dinu Andrei - Aurelian</a:t>
            </a:r>
          </a:p>
          <a:p>
            <a:pPr algn="r"/>
            <a:r>
              <a:rPr lang="en-US" dirty="0">
                <a:solidFill>
                  <a:srgbClr val="FA326B"/>
                </a:solidFill>
                <a:latin typeface="Press Start 2P"/>
              </a:rPr>
              <a:t>Ilie Dumitru</a:t>
            </a:r>
          </a:p>
          <a:p>
            <a:pPr algn="r"/>
            <a:r>
              <a:rPr lang="en-US" dirty="0">
                <a:solidFill>
                  <a:srgbClr val="FA326B"/>
                </a:solidFill>
                <a:latin typeface="Press Start 2P"/>
              </a:rPr>
              <a:t>Neculae Andrei - Fabian</a:t>
            </a:r>
          </a:p>
        </p:txBody>
      </p:sp>
    </p:spTree>
    <p:extLst>
      <p:ext uri="{BB962C8B-B14F-4D97-AF65-F5344CB8AC3E}">
        <p14:creationId xmlns:p14="http://schemas.microsoft.com/office/powerpoint/2010/main" val="1901503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58788-02D1-4A8B-B1AB-404B3AFD223C}"/>
              </a:ext>
            </a:extLst>
          </p:cNvPr>
          <p:cNvSpPr>
            <a:spLocks noGrp="1"/>
          </p:cNvSpPr>
          <p:nvPr>
            <p:ph type="title"/>
          </p:nvPr>
        </p:nvSpPr>
        <p:spPr>
          <a:xfrm>
            <a:off x="2412427" y="349891"/>
            <a:ext cx="7367144" cy="909718"/>
          </a:xfrm>
        </p:spPr>
        <p:txBody>
          <a:bodyPr/>
          <a:lstStyle/>
          <a:p>
            <a:r>
              <a:rPr lang="en-US" sz="4800" dirty="0"/>
              <a:t>Do you know this guy?</a:t>
            </a:r>
          </a:p>
        </p:txBody>
      </p:sp>
      <p:pic>
        <p:nvPicPr>
          <p:cNvPr id="5" name="Content Placeholder 4">
            <a:extLst>
              <a:ext uri="{FF2B5EF4-FFF2-40B4-BE49-F238E27FC236}">
                <a16:creationId xmlns:a16="http://schemas.microsoft.com/office/drawing/2014/main" id="{7A35F1E0-BF74-4CFD-87D6-63D9EA17B2B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579936" y="1529773"/>
            <a:ext cx="3032125" cy="4554538"/>
          </a:xfrm>
          <a:prstGeom prst="rect">
            <a:avLst/>
          </a:prstGeom>
          <a:ln w="88900" cap="sq" cmpd="thickThin">
            <a:solidFill>
              <a:srgbClr val="BCAA00"/>
            </a:solidFill>
            <a:prstDash val="solid"/>
            <a:miter lim="800000"/>
          </a:ln>
          <a:effectLst>
            <a:innerShdw blurRad="76200">
              <a:srgbClr val="000000"/>
            </a:innerShdw>
          </a:effectLst>
        </p:spPr>
      </p:pic>
    </p:spTree>
    <p:extLst>
      <p:ext uri="{BB962C8B-B14F-4D97-AF65-F5344CB8AC3E}">
        <p14:creationId xmlns:p14="http://schemas.microsoft.com/office/powerpoint/2010/main" val="710077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D060-74ED-4CEE-B5FC-EF4D99C5292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B8FB1756-83B9-4700-A1C8-ABAF0BC01D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6216" cy="6858000"/>
          </a:xfrm>
        </p:spPr>
      </p:pic>
      <p:sp>
        <p:nvSpPr>
          <p:cNvPr id="3" name="TextBox 2">
            <a:extLst>
              <a:ext uri="{FF2B5EF4-FFF2-40B4-BE49-F238E27FC236}">
                <a16:creationId xmlns:a16="http://schemas.microsoft.com/office/drawing/2014/main" id="{93578EF4-5522-4C8D-9FBB-FE10A4C6DA31}"/>
              </a:ext>
            </a:extLst>
          </p:cNvPr>
          <p:cNvSpPr txBox="1"/>
          <p:nvPr/>
        </p:nvSpPr>
        <p:spPr>
          <a:xfrm>
            <a:off x="2743200" y="5798127"/>
            <a:ext cx="6754091" cy="707886"/>
          </a:xfrm>
          <a:prstGeom prst="rect">
            <a:avLst/>
          </a:prstGeom>
          <a:noFill/>
        </p:spPr>
        <p:txBody>
          <a:bodyPr wrap="square" rtlCol="0">
            <a:spAutoFit/>
          </a:bodyPr>
          <a:lstStyle/>
          <a:p>
            <a:pPr algn="ctr"/>
            <a:r>
              <a:rPr lang="en-US" sz="4000" b="1" spc="50" dirty="0">
                <a:ln w="0"/>
                <a:solidFill>
                  <a:schemeClr val="bg2"/>
                </a:solidFill>
                <a:effectLst>
                  <a:innerShdw blurRad="63500" dist="50800" dir="13500000">
                    <a:srgbClr val="000000">
                      <a:alpha val="50000"/>
                    </a:srgbClr>
                  </a:innerShdw>
                </a:effectLst>
                <a:latin typeface="Pixel Emulator" panose="02000500000000000000" pitchFamily="2" charset="0"/>
              </a:rPr>
              <a:t>The heavy lifters</a:t>
            </a:r>
          </a:p>
        </p:txBody>
      </p:sp>
    </p:spTree>
    <p:extLst>
      <p:ext uri="{BB962C8B-B14F-4D97-AF65-F5344CB8AC3E}">
        <p14:creationId xmlns:p14="http://schemas.microsoft.com/office/powerpoint/2010/main" val="1444318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CB81-38E3-43C2-93B0-294987562E5D}"/>
              </a:ext>
            </a:extLst>
          </p:cNvPr>
          <p:cNvSpPr>
            <a:spLocks noGrp="1"/>
          </p:cNvSpPr>
          <p:nvPr>
            <p:ph type="title" idx="4294967295"/>
          </p:nvPr>
        </p:nvSpPr>
        <p:spPr>
          <a:xfrm>
            <a:off x="950911" y="536575"/>
            <a:ext cx="10290175" cy="763588"/>
          </a:xfrm>
        </p:spPr>
        <p:txBody>
          <a:bodyPr/>
          <a:lstStyle/>
          <a:p>
            <a:r>
              <a:rPr lang="en-US" sz="3600" dirty="0">
                <a:solidFill>
                  <a:srgbClr val="FFE400"/>
                </a:solidFill>
              </a:rPr>
              <a:t>The Magic behind the scenes</a:t>
            </a:r>
          </a:p>
        </p:txBody>
      </p:sp>
      <p:pic>
        <p:nvPicPr>
          <p:cNvPr id="5" name="Content Placeholder 4">
            <a:extLst>
              <a:ext uri="{FF2B5EF4-FFF2-40B4-BE49-F238E27FC236}">
                <a16:creationId xmlns:a16="http://schemas.microsoft.com/office/drawing/2014/main" id="{B6E015CA-08D8-4D2F-A946-335DAA49FB8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78012" y="1909762"/>
            <a:ext cx="8435975" cy="3570288"/>
          </a:xfrm>
          <a:prstGeom prst="rect">
            <a:avLst/>
          </a:prstGeom>
          <a:ln w="88900" cap="sq" cmpd="thickThin">
            <a:solidFill>
              <a:schemeClr val="bg1">
                <a:lumMod val="20000"/>
                <a:lumOff val="8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367892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90173C-F07D-4B39-BB5A-46EE0A5F586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45356" y="1929966"/>
            <a:ext cx="2916238" cy="4351338"/>
          </a:xfrm>
        </p:spPr>
      </p:pic>
      <p:pic>
        <p:nvPicPr>
          <p:cNvPr id="4" name="Picture 3">
            <a:extLst>
              <a:ext uri="{FF2B5EF4-FFF2-40B4-BE49-F238E27FC236}">
                <a16:creationId xmlns:a16="http://schemas.microsoft.com/office/drawing/2014/main" id="{C2A9C6A2-434A-4957-8D9A-BA8A27FA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4166"/>
            <a:ext cx="5395448" cy="2830945"/>
          </a:xfrm>
          <a:prstGeom prst="rect">
            <a:avLst/>
          </a:prstGeom>
        </p:spPr>
      </p:pic>
      <p:pic>
        <p:nvPicPr>
          <p:cNvPr id="8" name="Picture 7">
            <a:extLst>
              <a:ext uri="{FF2B5EF4-FFF2-40B4-BE49-F238E27FC236}">
                <a16:creationId xmlns:a16="http://schemas.microsoft.com/office/drawing/2014/main" id="{9F752BE9-827F-4370-B617-511002A20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2380" y="3732068"/>
            <a:ext cx="5098471" cy="2549236"/>
          </a:xfrm>
          <a:prstGeom prst="rect">
            <a:avLst/>
          </a:prstGeom>
        </p:spPr>
      </p:pic>
      <p:sp>
        <p:nvSpPr>
          <p:cNvPr id="2" name="Rectangle 1">
            <a:extLst>
              <a:ext uri="{FF2B5EF4-FFF2-40B4-BE49-F238E27FC236}">
                <a16:creationId xmlns:a16="http://schemas.microsoft.com/office/drawing/2014/main" id="{DF0FAB22-7EE7-4B76-9E18-4F9FAE89548F}"/>
              </a:ext>
            </a:extLst>
          </p:cNvPr>
          <p:cNvSpPr/>
          <p:nvPr/>
        </p:nvSpPr>
        <p:spPr>
          <a:xfrm>
            <a:off x="945356" y="444166"/>
            <a:ext cx="3991985" cy="1077218"/>
          </a:xfrm>
          <a:prstGeom prst="rect">
            <a:avLst/>
          </a:prstGeom>
        </p:spPr>
        <p:txBody>
          <a:bodyPr wrap="square">
            <a:spAutoFit/>
          </a:bodyPr>
          <a:lstStyle/>
          <a:p>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Press Start 2P"/>
              </a:rPr>
              <a:t>Great movies </a:t>
            </a:r>
          </a:p>
          <a:p>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Press Start 2P"/>
              </a:rPr>
              <a:t>with incredible CGI</a:t>
            </a:r>
          </a:p>
        </p:txBody>
      </p:sp>
    </p:spTree>
    <p:extLst>
      <p:ext uri="{BB962C8B-B14F-4D97-AF65-F5344CB8AC3E}">
        <p14:creationId xmlns:p14="http://schemas.microsoft.com/office/powerpoint/2010/main" val="1881033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D6C6-7C42-429B-A6F2-E64847F64F24}"/>
              </a:ext>
            </a:extLst>
          </p:cNvPr>
          <p:cNvSpPr>
            <a:spLocks noGrp="1"/>
          </p:cNvSpPr>
          <p:nvPr>
            <p:ph type="title"/>
          </p:nvPr>
        </p:nvSpPr>
        <p:spPr>
          <a:xfrm>
            <a:off x="946153" y="576348"/>
            <a:ext cx="10299693" cy="982000"/>
          </a:xfrm>
        </p:spPr>
        <p:txBody>
          <a:bodyPr/>
          <a:lstStyle/>
          <a:p>
            <a:pPr algn="ctr"/>
            <a:r>
              <a:rPr lang="en-US" dirty="0">
                <a:latin typeface="Pixel Emulator" panose="02000500000000000000" pitchFamily="2" charset="0"/>
              </a:rPr>
              <a:t>AI in video games</a:t>
            </a:r>
          </a:p>
        </p:txBody>
      </p:sp>
      <p:pic>
        <p:nvPicPr>
          <p:cNvPr id="5" name="Content Placeholder 4">
            <a:extLst>
              <a:ext uri="{FF2B5EF4-FFF2-40B4-BE49-F238E27FC236}">
                <a16:creationId xmlns:a16="http://schemas.microsoft.com/office/drawing/2014/main" id="{2A228974-D306-4421-A399-DE3230CBFC1A}"/>
              </a:ext>
            </a:extLst>
          </p:cNvPr>
          <p:cNvPicPr>
            <a:picLocks noGrp="1" noChangeAspect="1"/>
          </p:cNvPicPr>
          <p:nvPr>
            <p:ph idx="4294967295"/>
          </p:nvPr>
        </p:nvPicPr>
        <p:blipFill>
          <a:blip r:embed="rId3">
            <a:extLst>
              <a:ext uri="{BEBA8EAE-BF5A-486C-A8C5-ECC9F3942E4B}">
                <a14:imgProps xmlns:a14="http://schemas.microsoft.com/office/drawing/2010/main">
                  <a14:imgLayer r:embed="rId4">
                    <a14:imgEffect>
                      <a14:backgroundRemoval t="5618" b="90006" l="9317" r="89885">
                        <a14:foregroundMark x1="68900" y1="10645" x2="82343" y2="11946"/>
                        <a14:foregroundMark x1="82343" y1="11946" x2="84516" y2="11709"/>
                        <a14:foregroundMark x1="17746" y1="73389" x2="22538" y2="90183"/>
                        <a14:foregroundMark x1="22538" y1="90183" x2="36779" y2="90183"/>
                        <a14:foregroundMark x1="36779" y1="90183" x2="59760" y2="88646"/>
                        <a14:foregroundMark x1="9361" y1="87936" x2="17569" y2="73211"/>
                        <a14:foregroundMark x1="17569" y1="73211" x2="19521" y2="71969"/>
                        <a14:foregroundMark x1="66282" y1="24069" x2="71828" y2="7629"/>
                        <a14:foregroundMark x1="71828" y1="7629" x2="85182" y2="9403"/>
                        <a14:foregroundMark x1="85182" y1="9403" x2="86335" y2="35837"/>
                        <a14:foregroundMark x1="65395" y1="25488" x2="65395" y2="5855"/>
                        <a14:foregroundMark x1="66193" y1="6919" x2="80124" y2="7983"/>
                        <a14:foregroundMark x1="80124" y1="7983" x2="84073" y2="7747"/>
                        <a14:foregroundMark x1="85803" y1="6801" x2="86069" y2="22768"/>
                        <a14:foregroundMark x1="86424" y1="26789" x2="85226" y2="13010"/>
                        <a14:foregroundMark x1="87045" y1="21467" x2="86247" y2="7510"/>
                        <a14:foregroundMark x1="86335" y1="7156" x2="65306" y2="5618"/>
                        <a14:foregroundMark x1="80790" y1="6209" x2="85138" y2="5736"/>
                        <a14:foregroundMark x1="23736" y1="18569" x2="37400" y2="18805"/>
                        <a14:foregroundMark x1="37400" y1="18805" x2="38287" y2="18687"/>
                        <a14:foregroundMark x1="59317" y1="18924" x2="61624" y2="18924"/>
                        <a14:foregroundMark x1="59938" y1="18687" x2="62733" y2="19042"/>
                        <a14:foregroundMark x1="61890" y1="18924" x2="22316" y2="19397"/>
                      </a14:backgroundRemoval>
                    </a14:imgEffect>
                  </a14:imgLayer>
                </a14:imgProps>
              </a:ext>
              <a:ext uri="{28A0092B-C50C-407E-A947-70E740481C1C}">
                <a14:useLocalDpi xmlns:a14="http://schemas.microsoft.com/office/drawing/2010/main" val="0"/>
              </a:ext>
            </a:extLst>
          </a:blip>
          <a:stretch>
            <a:fillRect/>
          </a:stretch>
        </p:blipFill>
        <p:spPr>
          <a:xfrm>
            <a:off x="766843" y="3429000"/>
            <a:ext cx="3551238" cy="2665413"/>
          </a:xfrm>
        </p:spPr>
      </p:pic>
      <p:pic>
        <p:nvPicPr>
          <p:cNvPr id="7" name="Picture 6">
            <a:extLst>
              <a:ext uri="{FF2B5EF4-FFF2-40B4-BE49-F238E27FC236}">
                <a16:creationId xmlns:a16="http://schemas.microsoft.com/office/drawing/2014/main" id="{DB6A65D7-74E8-434C-AF3A-3BEC53815B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1523" y="2248392"/>
            <a:ext cx="6153634" cy="3846021"/>
          </a:xfrm>
          <a:prstGeom prst="rect">
            <a:avLst/>
          </a:prstGeom>
          <a:ln w="88900" cap="sq" cmpd="thickThin">
            <a:solidFill>
              <a:schemeClr val="bg2">
                <a:lumMod val="75000"/>
              </a:schemeClr>
            </a:solidFill>
            <a:prstDash val="solid"/>
            <a:miter lim="800000"/>
          </a:ln>
          <a:effectLst>
            <a:innerShdw blurRad="76200">
              <a:srgbClr val="000000"/>
            </a:innerShdw>
          </a:effectLst>
        </p:spPr>
      </p:pic>
      <p:sp>
        <p:nvSpPr>
          <p:cNvPr id="8" name="Thought Bubble: Cloud 7">
            <a:extLst>
              <a:ext uri="{FF2B5EF4-FFF2-40B4-BE49-F238E27FC236}">
                <a16:creationId xmlns:a16="http://schemas.microsoft.com/office/drawing/2014/main" id="{E653CC23-EB5D-4706-96F0-A19120C80588}"/>
              </a:ext>
            </a:extLst>
          </p:cNvPr>
          <p:cNvSpPr/>
          <p:nvPr/>
        </p:nvSpPr>
        <p:spPr>
          <a:xfrm>
            <a:off x="2033241" y="1697182"/>
            <a:ext cx="2951019" cy="1731818"/>
          </a:xfrm>
          <a:prstGeom prst="cloudCallout">
            <a:avLst>
              <a:gd name="adj1" fmla="val -20129"/>
              <a:gd name="adj2" fmla="val 66100"/>
            </a:avLst>
          </a:prstGeom>
          <a:solidFill>
            <a:schemeClr val="bg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They are good</a:t>
            </a:r>
          </a:p>
          <a:p>
            <a:pPr algn="ctr"/>
            <a:r>
              <a:rPr lang="en-US" dirty="0"/>
              <a:t>Send harder zombies!</a:t>
            </a:r>
          </a:p>
        </p:txBody>
      </p:sp>
    </p:spTree>
    <p:extLst>
      <p:ext uri="{BB962C8B-B14F-4D97-AF65-F5344CB8AC3E}">
        <p14:creationId xmlns:p14="http://schemas.microsoft.com/office/powerpoint/2010/main" val="2206763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72F7E5-E043-4E44-B628-3A8AC311754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743818" y="3089563"/>
            <a:ext cx="5081588" cy="2859088"/>
          </a:xfrm>
        </p:spPr>
      </p:pic>
      <p:pic>
        <p:nvPicPr>
          <p:cNvPr id="7" name="Picture 6">
            <a:extLst>
              <a:ext uri="{FF2B5EF4-FFF2-40B4-BE49-F238E27FC236}">
                <a16:creationId xmlns:a16="http://schemas.microsoft.com/office/drawing/2014/main" id="{11993D49-3BFE-4E1B-BF47-81400FF80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544" y="971576"/>
            <a:ext cx="4987512" cy="2858103"/>
          </a:xfrm>
          <a:prstGeom prst="rect">
            <a:avLst/>
          </a:prstGeom>
        </p:spPr>
      </p:pic>
      <p:sp>
        <p:nvSpPr>
          <p:cNvPr id="2" name="TextBox 1">
            <a:extLst>
              <a:ext uri="{FF2B5EF4-FFF2-40B4-BE49-F238E27FC236}">
                <a16:creationId xmlns:a16="http://schemas.microsoft.com/office/drawing/2014/main" id="{013FDBFA-18C9-413F-83D3-47C38280BE01}"/>
              </a:ext>
            </a:extLst>
          </p:cNvPr>
          <p:cNvSpPr txBox="1"/>
          <p:nvPr/>
        </p:nvSpPr>
        <p:spPr>
          <a:xfrm>
            <a:off x="6599091" y="4211782"/>
            <a:ext cx="4849091" cy="1446550"/>
          </a:xfrm>
          <a:prstGeom prst="rect">
            <a:avLst/>
          </a:prstGeom>
          <a:noFill/>
        </p:spPr>
        <p:txBody>
          <a:bodyPr wrap="square" rtlCol="0">
            <a:spAutoFit/>
          </a:bodyPr>
          <a:lstStyle/>
          <a:p>
            <a:pPr algn="ctr"/>
            <a:r>
              <a:rPr lang="en-US" sz="4400" b="1" dirty="0">
                <a:ln w="13462">
                  <a:solidFill>
                    <a:schemeClr val="bg1">
                      <a:lumMod val="50000"/>
                    </a:schemeClr>
                  </a:solidFill>
                  <a:prstDash val="solid"/>
                </a:ln>
                <a:solidFill>
                  <a:schemeClr val="accent1">
                    <a:lumMod val="20000"/>
                    <a:lumOff val="80000"/>
                  </a:schemeClr>
                </a:solidFill>
                <a:effectLst>
                  <a:outerShdw dist="38100" dir="2700000" algn="bl" rotWithShape="0">
                    <a:schemeClr val="accent5"/>
                  </a:outerShdw>
                </a:effectLst>
                <a:latin typeface="Harlow Solid Italic" panose="04030604020F02020D02" pitchFamily="82" charset="0"/>
              </a:rPr>
              <a:t>Amazing AI </a:t>
            </a:r>
          </a:p>
          <a:p>
            <a:pPr algn="ctr"/>
            <a:r>
              <a:rPr lang="en-US" sz="4400" b="1" dirty="0">
                <a:ln w="13462">
                  <a:solidFill>
                    <a:schemeClr val="bg1">
                      <a:lumMod val="50000"/>
                    </a:schemeClr>
                  </a:solidFill>
                  <a:prstDash val="solid"/>
                </a:ln>
                <a:solidFill>
                  <a:schemeClr val="accent1">
                    <a:lumMod val="20000"/>
                    <a:lumOff val="80000"/>
                  </a:schemeClr>
                </a:solidFill>
                <a:effectLst>
                  <a:outerShdw dist="38100" dir="2700000" algn="bl" rotWithShape="0">
                    <a:schemeClr val="accent5"/>
                  </a:outerShdw>
                </a:effectLst>
                <a:latin typeface="Harlow Solid Italic" panose="04030604020F02020D02" pitchFamily="82" charset="0"/>
              </a:rPr>
              <a:t>concepts</a:t>
            </a:r>
          </a:p>
        </p:txBody>
      </p:sp>
    </p:spTree>
    <p:extLst>
      <p:ext uri="{BB962C8B-B14F-4D97-AF65-F5344CB8AC3E}">
        <p14:creationId xmlns:p14="http://schemas.microsoft.com/office/powerpoint/2010/main" val="3245791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4C06-5622-4B40-A9F5-16038AD80C23}"/>
              </a:ext>
            </a:extLst>
          </p:cNvPr>
          <p:cNvSpPr>
            <a:spLocks noGrp="1"/>
          </p:cNvSpPr>
          <p:nvPr>
            <p:ph type="title"/>
          </p:nvPr>
        </p:nvSpPr>
        <p:spPr>
          <a:xfrm>
            <a:off x="-210709" y="0"/>
            <a:ext cx="3995600" cy="763600"/>
          </a:xfrm>
        </p:spPr>
        <p:txBody>
          <a:bodyPr/>
          <a:lstStyle/>
          <a:p>
            <a:r>
              <a:rPr lang="en-US" dirty="0"/>
              <a:t>A very complex ecosystem</a:t>
            </a:r>
          </a:p>
        </p:txBody>
      </p:sp>
      <p:pic>
        <p:nvPicPr>
          <p:cNvPr id="4" name="Picture 3">
            <a:extLst>
              <a:ext uri="{FF2B5EF4-FFF2-40B4-BE49-F238E27FC236}">
                <a16:creationId xmlns:a16="http://schemas.microsoft.com/office/drawing/2014/main" id="{D34F8AAF-6FF6-4AD4-8FA6-5CCE96E10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508" y="971928"/>
            <a:ext cx="5973911" cy="5787226"/>
          </a:xfrm>
          <a:prstGeom prst="rect">
            <a:avLst/>
          </a:prstGeom>
        </p:spPr>
      </p:pic>
    </p:spTree>
    <p:extLst>
      <p:ext uri="{BB962C8B-B14F-4D97-AF65-F5344CB8AC3E}">
        <p14:creationId xmlns:p14="http://schemas.microsoft.com/office/powerpoint/2010/main" val="394084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4532-7E37-46BA-B839-F2931509AC14}"/>
              </a:ext>
            </a:extLst>
          </p:cNvPr>
          <p:cNvSpPr>
            <a:spLocks noGrp="1"/>
          </p:cNvSpPr>
          <p:nvPr>
            <p:ph type="title"/>
          </p:nvPr>
        </p:nvSpPr>
        <p:spPr/>
        <p:txBody>
          <a:bodyPr/>
          <a:lstStyle/>
          <a:p>
            <a:r>
              <a:rPr lang="en-US" dirty="0"/>
              <a:t>An evil masterpiece</a:t>
            </a:r>
          </a:p>
        </p:txBody>
      </p:sp>
    </p:spTree>
    <p:extLst>
      <p:ext uri="{BB962C8B-B14F-4D97-AF65-F5344CB8AC3E}">
        <p14:creationId xmlns:p14="http://schemas.microsoft.com/office/powerpoint/2010/main" val="2824430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1AD64C-D7BD-436F-9C1F-DA9AFE700BF5}"/>
              </a:ext>
            </a:extLst>
          </p:cNvPr>
          <p:cNvSpPr/>
          <p:nvPr/>
        </p:nvSpPr>
        <p:spPr>
          <a:xfrm>
            <a:off x="5424055" y="649676"/>
            <a:ext cx="6005946" cy="1569660"/>
          </a:xfrm>
          <a:prstGeom prst="rect">
            <a:avLst/>
          </a:prstGeom>
        </p:spPr>
        <p:txBody>
          <a:bodyPr wrap="square">
            <a:spAutoFit/>
          </a:bodyPr>
          <a:lstStyle/>
          <a:p>
            <a:pPr algn="ctr"/>
            <a:r>
              <a:rPr lang="en-US" sz="4800" dirty="0">
                <a:solidFill>
                  <a:srgbClr val="FA326B"/>
                </a:solidFill>
                <a:latin typeface="Pixel Emulator" panose="02000500000000000000" pitchFamily="2" charset="0"/>
              </a:rPr>
              <a:t>A change of pace</a:t>
            </a:r>
            <a:endParaRPr lang="en-US" sz="4800" dirty="0"/>
          </a:p>
        </p:txBody>
      </p:sp>
      <p:sp>
        <p:nvSpPr>
          <p:cNvPr id="9" name="TextBox 8">
            <a:extLst>
              <a:ext uri="{FF2B5EF4-FFF2-40B4-BE49-F238E27FC236}">
                <a16:creationId xmlns:a16="http://schemas.microsoft.com/office/drawing/2014/main" id="{0C2EE2A9-A042-44AE-9534-8E3BE37D90C2}"/>
              </a:ext>
            </a:extLst>
          </p:cNvPr>
          <p:cNvSpPr txBox="1"/>
          <p:nvPr/>
        </p:nvSpPr>
        <p:spPr>
          <a:xfrm>
            <a:off x="1052946" y="2288609"/>
            <a:ext cx="5313218" cy="830997"/>
          </a:xfrm>
          <a:prstGeom prst="rect">
            <a:avLst/>
          </a:prstGeom>
          <a:noFill/>
        </p:spPr>
        <p:txBody>
          <a:bodyPr wrap="square" rtlCol="0">
            <a:spAutoFit/>
          </a:bodyPr>
          <a:lstStyle/>
          <a:p>
            <a:r>
              <a:rPr lang="en-US" sz="2400" dirty="0">
                <a:solidFill>
                  <a:srgbClr val="512A8E"/>
                </a:solidFill>
                <a:latin typeface="Press Start 2P"/>
              </a:rPr>
              <a:t>What happened at the end of an era and the beginning of a new one?</a:t>
            </a:r>
          </a:p>
        </p:txBody>
      </p:sp>
      <p:pic>
        <p:nvPicPr>
          <p:cNvPr id="11" name="Picture 10">
            <a:extLst>
              <a:ext uri="{FF2B5EF4-FFF2-40B4-BE49-F238E27FC236}">
                <a16:creationId xmlns:a16="http://schemas.microsoft.com/office/drawing/2014/main" id="{F11AFEFE-A0C2-4F3F-B77C-5983C80DF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183" y="3454684"/>
            <a:ext cx="5313218" cy="2462695"/>
          </a:xfrm>
          <a:prstGeom prst="rect">
            <a:avLst/>
          </a:prstGeom>
        </p:spPr>
      </p:pic>
    </p:spTree>
    <p:extLst>
      <p:ext uri="{BB962C8B-B14F-4D97-AF65-F5344CB8AC3E}">
        <p14:creationId xmlns:p14="http://schemas.microsoft.com/office/powerpoint/2010/main" val="1655023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0EC578-AC8D-4BE4-9164-787E75EE2F7D}"/>
              </a:ext>
            </a:extLst>
          </p:cNvPr>
          <p:cNvSpPr>
            <a:spLocks noGrp="1"/>
          </p:cNvSpPr>
          <p:nvPr>
            <p:ph type="title"/>
          </p:nvPr>
        </p:nvSpPr>
        <p:spPr>
          <a:xfrm>
            <a:off x="1336963" y="491418"/>
            <a:ext cx="7590727" cy="1427436"/>
          </a:xfrm>
        </p:spPr>
        <p:txBody>
          <a:bodyPr/>
          <a:lstStyle/>
          <a:p>
            <a:r>
              <a:rPr lang="en-US" dirty="0"/>
              <a:t>HALF-LIFE</a:t>
            </a:r>
          </a:p>
        </p:txBody>
      </p:sp>
      <p:pic>
        <p:nvPicPr>
          <p:cNvPr id="7" name="Picture 6">
            <a:extLst>
              <a:ext uri="{FF2B5EF4-FFF2-40B4-BE49-F238E27FC236}">
                <a16:creationId xmlns:a16="http://schemas.microsoft.com/office/drawing/2014/main" id="{54B00721-72DB-48CF-A70A-38CFC9444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205" y="2944770"/>
            <a:ext cx="4544291" cy="2556164"/>
          </a:xfrm>
          <a:prstGeom prst="rect">
            <a:avLst/>
          </a:prstGeom>
        </p:spPr>
      </p:pic>
      <p:sp>
        <p:nvSpPr>
          <p:cNvPr id="10" name="TextBox 9">
            <a:extLst>
              <a:ext uri="{FF2B5EF4-FFF2-40B4-BE49-F238E27FC236}">
                <a16:creationId xmlns:a16="http://schemas.microsoft.com/office/drawing/2014/main" id="{00926644-3FD9-4EC5-9BA3-68D0206413EB}"/>
              </a:ext>
            </a:extLst>
          </p:cNvPr>
          <p:cNvSpPr txBox="1"/>
          <p:nvPr/>
        </p:nvSpPr>
        <p:spPr>
          <a:xfrm>
            <a:off x="872836" y="2791691"/>
            <a:ext cx="5666509" cy="2862322"/>
          </a:xfrm>
          <a:prstGeom prst="rect">
            <a:avLst/>
          </a:prstGeom>
          <a:noFill/>
        </p:spPr>
        <p:txBody>
          <a:bodyPr wrap="square" rtlCol="0">
            <a:spAutoFit/>
          </a:bodyPr>
          <a:lstStyle/>
          <a:p>
            <a:r>
              <a:rPr lang="en-US" sz="1800" i="1" dirty="0">
                <a:solidFill>
                  <a:srgbClr val="FA326B"/>
                </a:solidFill>
                <a:latin typeface="Pixel Emulator" panose="02000500000000000000" pitchFamily="2" charset="0"/>
              </a:rPr>
              <a:t>“The closest thing to a revolutionary step the genre has ever taken. Through a series of subtle and artistic design decisions, Half-Life creates a reality that is self-contained, believable, and thoroughly engaging.”</a:t>
            </a:r>
          </a:p>
          <a:p>
            <a:endParaRPr lang="en-US" sz="1800" i="1" dirty="0">
              <a:solidFill>
                <a:srgbClr val="FA326B"/>
              </a:solidFill>
              <a:latin typeface="Pixel Emulator" panose="02000500000000000000" pitchFamily="2" charset="0"/>
            </a:endParaRPr>
          </a:p>
          <a:p>
            <a:pPr algn="r"/>
            <a:r>
              <a:rPr lang="en-US" sz="1800" dirty="0">
                <a:solidFill>
                  <a:srgbClr val="FA326B"/>
                </a:solidFill>
                <a:latin typeface="Pixel Emulator" panose="02000500000000000000" pitchFamily="2" charset="0"/>
              </a:rPr>
              <a:t>GameSpot</a:t>
            </a:r>
          </a:p>
        </p:txBody>
      </p:sp>
    </p:spTree>
    <p:extLst>
      <p:ext uri="{BB962C8B-B14F-4D97-AF65-F5344CB8AC3E}">
        <p14:creationId xmlns:p14="http://schemas.microsoft.com/office/powerpoint/2010/main" val="3014895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0785A-375B-4143-9DBD-B5582DB64440}"/>
              </a:ext>
            </a:extLst>
          </p:cNvPr>
          <p:cNvSpPr>
            <a:spLocks noGrp="1"/>
          </p:cNvSpPr>
          <p:nvPr>
            <p:ph type="title"/>
          </p:nvPr>
        </p:nvSpPr>
        <p:spPr/>
        <p:txBody>
          <a:bodyPr/>
          <a:lstStyle/>
          <a:p>
            <a:r>
              <a:rPr lang="en-US" sz="4000" dirty="0">
                <a:latin typeface="Pixel Emulator" panose="02000500000000000000" pitchFamily="2" charset="0"/>
              </a:rPr>
              <a:t>Video games 101</a:t>
            </a:r>
          </a:p>
        </p:txBody>
      </p:sp>
      <p:sp>
        <p:nvSpPr>
          <p:cNvPr id="4" name="Text Placeholder 3">
            <a:extLst>
              <a:ext uri="{FF2B5EF4-FFF2-40B4-BE49-F238E27FC236}">
                <a16:creationId xmlns:a16="http://schemas.microsoft.com/office/drawing/2014/main" id="{26EE0D3C-69B7-410E-A2CB-7BE2B636026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928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0F452-FE2D-48C5-AA93-D7843EDC349E}"/>
              </a:ext>
            </a:extLst>
          </p:cNvPr>
          <p:cNvSpPr>
            <a:spLocks noGrp="1"/>
          </p:cNvSpPr>
          <p:nvPr>
            <p:ph type="title"/>
          </p:nvPr>
        </p:nvSpPr>
        <p:spPr>
          <a:xfrm>
            <a:off x="7273672" y="349294"/>
            <a:ext cx="4530400" cy="2288800"/>
          </a:xfrm>
        </p:spPr>
        <p:txBody>
          <a:bodyPr/>
          <a:lstStyle/>
          <a:p>
            <a:r>
              <a:rPr lang="en-US" dirty="0"/>
              <a:t>With engaging story</a:t>
            </a:r>
          </a:p>
        </p:txBody>
      </p:sp>
      <p:pic>
        <p:nvPicPr>
          <p:cNvPr id="7" name="Picture 6">
            <a:extLst>
              <a:ext uri="{FF2B5EF4-FFF2-40B4-BE49-F238E27FC236}">
                <a16:creationId xmlns:a16="http://schemas.microsoft.com/office/drawing/2014/main" id="{F184407F-E6EC-466D-B4F6-1503973C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604" y="2700770"/>
            <a:ext cx="6822592" cy="3837708"/>
          </a:xfrm>
          <a:prstGeom prst="rect">
            <a:avLst/>
          </a:prstGeom>
        </p:spPr>
      </p:pic>
      <p:pic>
        <p:nvPicPr>
          <p:cNvPr id="5" name="Picture 4">
            <a:extLst>
              <a:ext uri="{FF2B5EF4-FFF2-40B4-BE49-F238E27FC236}">
                <a16:creationId xmlns:a16="http://schemas.microsoft.com/office/drawing/2014/main" id="{A322B77A-351B-4784-BDA9-9E119398A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28" y="401782"/>
            <a:ext cx="5798128" cy="3623830"/>
          </a:xfrm>
          <a:prstGeom prst="rect">
            <a:avLst/>
          </a:prstGeom>
        </p:spPr>
      </p:pic>
      <p:sp>
        <p:nvSpPr>
          <p:cNvPr id="8" name="Title 2">
            <a:extLst>
              <a:ext uri="{FF2B5EF4-FFF2-40B4-BE49-F238E27FC236}">
                <a16:creationId xmlns:a16="http://schemas.microsoft.com/office/drawing/2014/main" id="{6D015E2E-B004-458D-86AE-129AC5BF7FC3}"/>
              </a:ext>
            </a:extLst>
          </p:cNvPr>
          <p:cNvSpPr txBox="1">
            <a:spLocks/>
          </p:cNvSpPr>
          <p:nvPr/>
        </p:nvSpPr>
        <p:spPr>
          <a:xfrm>
            <a:off x="406859" y="4167418"/>
            <a:ext cx="4530400" cy="228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2300"/>
              <a:buFont typeface="Press Start 2P"/>
              <a:buNone/>
              <a:defRPr sz="3333" b="0" i="0" u="none" strike="noStrike" cap="none">
                <a:solidFill>
                  <a:schemeClr val="accent2"/>
                </a:solidFill>
                <a:latin typeface="Press Start 2P"/>
                <a:ea typeface="Press Start 2P"/>
                <a:cs typeface="Press Start 2P"/>
                <a:sym typeface="Press Start 2P"/>
              </a:defRPr>
            </a:lvl1pPr>
            <a:lvl2pPr marR="0" lvl="1" algn="ctr"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eaLnBrk="1" hangingPunct="1">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dirty="0"/>
              <a:t>And fun gameplay</a:t>
            </a:r>
          </a:p>
        </p:txBody>
      </p:sp>
    </p:spTree>
    <p:extLst>
      <p:ext uri="{BB962C8B-B14F-4D97-AF65-F5344CB8AC3E}">
        <p14:creationId xmlns:p14="http://schemas.microsoft.com/office/powerpoint/2010/main" val="1026595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FFCA5A-8CF4-488D-91C7-8D68047B36C4}"/>
              </a:ext>
            </a:extLst>
          </p:cNvPr>
          <p:cNvSpPr>
            <a:spLocks noGrp="1"/>
          </p:cNvSpPr>
          <p:nvPr>
            <p:ph type="title"/>
          </p:nvPr>
        </p:nvSpPr>
        <p:spPr/>
        <p:txBody>
          <a:bodyPr/>
          <a:lstStyle/>
          <a:p>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Pixel Emulator" panose="02000500000000000000" pitchFamily="2" charset="0"/>
              </a:rPr>
              <a:t>Grand Theft Auto III</a:t>
            </a:r>
          </a:p>
        </p:txBody>
      </p:sp>
      <p:pic>
        <p:nvPicPr>
          <p:cNvPr id="5" name="Picture 4">
            <a:extLst>
              <a:ext uri="{FF2B5EF4-FFF2-40B4-BE49-F238E27FC236}">
                <a16:creationId xmlns:a16="http://schemas.microsoft.com/office/drawing/2014/main" id="{52B5F37B-E747-4567-A205-577F099085D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5" b="89918" l="6719" r="90781">
                        <a14:foregroundMark x1="8594" y1="71043" x2="12422" y2="65651"/>
                        <a14:foregroundMark x1="12422" y1="65651" x2="14531" y2="65299"/>
                        <a14:foregroundMark x1="7578" y1="77374" x2="7578" y2="77374"/>
                        <a14:foregroundMark x1="7422" y1="77960" x2="7422" y2="70340"/>
                        <a14:foregroundMark x1="7422" y1="70340" x2="7891" y2="68113"/>
                        <a14:foregroundMark x1="15156" y1="27081" x2="15000" y2="19226"/>
                        <a14:foregroundMark x1="15000" y1="19226" x2="19141" y2="14420"/>
                        <a14:foregroundMark x1="19141" y1="14420" x2="24063" y2="13716"/>
                        <a14:foregroundMark x1="38203" y1="32356" x2="36328" y2="49590"/>
                        <a14:foregroundMark x1="83672" y1="52755" x2="84766" y2="60844"/>
                        <a14:foregroundMark x1="84766" y1="60844" x2="80859" y2="65768"/>
                        <a14:foregroundMark x1="80859" y1="65768" x2="82266" y2="57913"/>
                        <a14:foregroundMark x1="82266" y1="57913" x2="86641" y2="53693"/>
                        <a14:foregroundMark x1="86641" y1="53693" x2="90859" y2="58382"/>
                        <a14:foregroundMark x1="90859" y1="58382" x2="88438" y2="65416"/>
                        <a14:foregroundMark x1="88438" y1="65416" x2="87891" y2="65182"/>
                        <a14:foregroundMark x1="82969" y1="72450" x2="88438" y2="71864"/>
                        <a14:foregroundMark x1="88438" y1="71864" x2="88516" y2="71864"/>
                        <a14:foregroundMark x1="82891" y1="75029" x2="83281" y2="75029"/>
                        <a14:foregroundMark x1="63438" y1="84760" x2="62578" y2="84642"/>
                        <a14:foregroundMark x1="55469" y1="84760" x2="53750" y2="85346"/>
                        <a14:foregroundMark x1="45234" y1="29074" x2="61094" y2="27550"/>
                        <a14:foregroundMark x1="61094" y1="27550" x2="61094" y2="26377"/>
                        <a14:foregroundMark x1="26406" y1="83118" x2="15781" y2="80305"/>
                        <a14:foregroundMark x1="15781" y1="80305" x2="15937" y2="81360"/>
                        <a14:foregroundMark x1="6719" y1="80305" x2="26328" y2="83470"/>
                      </a14:backgroundRemoval>
                    </a14:imgEffect>
                  </a14:imgLayer>
                </a14:imgProps>
              </a:ext>
              <a:ext uri="{28A0092B-C50C-407E-A947-70E740481C1C}">
                <a14:useLocalDpi xmlns:a14="http://schemas.microsoft.com/office/drawing/2010/main" val="0"/>
              </a:ext>
            </a:extLst>
          </a:blip>
          <a:stretch>
            <a:fillRect/>
          </a:stretch>
        </p:blipFill>
        <p:spPr>
          <a:xfrm>
            <a:off x="3416584" y="1356967"/>
            <a:ext cx="5358832" cy="3571159"/>
          </a:xfrm>
          <a:prstGeom prst="rect">
            <a:avLst/>
          </a:prstGeom>
        </p:spPr>
      </p:pic>
      <p:sp>
        <p:nvSpPr>
          <p:cNvPr id="6" name="TextBox 5">
            <a:extLst>
              <a:ext uri="{FF2B5EF4-FFF2-40B4-BE49-F238E27FC236}">
                <a16:creationId xmlns:a16="http://schemas.microsoft.com/office/drawing/2014/main" id="{284D1CE7-010B-45E3-A4F6-19581D4D3D9D}"/>
              </a:ext>
            </a:extLst>
          </p:cNvPr>
          <p:cNvSpPr txBox="1"/>
          <p:nvPr/>
        </p:nvSpPr>
        <p:spPr>
          <a:xfrm>
            <a:off x="2313709" y="5036127"/>
            <a:ext cx="8104909" cy="1015663"/>
          </a:xfrm>
          <a:prstGeom prst="rect">
            <a:avLst/>
          </a:prstGeom>
          <a:noFill/>
        </p:spPr>
        <p:txBody>
          <a:bodyPr wrap="square" rtlCol="0">
            <a:spAutoFit/>
          </a:bodyPr>
          <a:lstStyle/>
          <a:p>
            <a:pPr algn="ctr"/>
            <a:r>
              <a:rPr lang="en-US" sz="2000" b="1" dirty="0">
                <a:ln w="6600">
                  <a:solidFill>
                    <a:schemeClr val="accent2"/>
                  </a:solidFill>
                  <a:prstDash val="solid"/>
                </a:ln>
                <a:solidFill>
                  <a:srgbClr val="FFFFFF"/>
                </a:solidFill>
                <a:effectLst>
                  <a:outerShdw dist="38100" dir="2700000" algn="tl" rotWithShape="0">
                    <a:schemeClr val="accent2"/>
                  </a:outerShdw>
                </a:effectLst>
                <a:latin typeface="Press Start 2P"/>
              </a:rPr>
              <a:t>One of the most controverted and yet with the most anticipated sequels, Grand Theft Auto, or GTA, is one of the most known series of video games, defining a genre and a name in industry.</a:t>
            </a:r>
          </a:p>
        </p:txBody>
      </p:sp>
    </p:spTree>
    <p:extLst>
      <p:ext uri="{BB962C8B-B14F-4D97-AF65-F5344CB8AC3E}">
        <p14:creationId xmlns:p14="http://schemas.microsoft.com/office/powerpoint/2010/main" val="64832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C3E1B6-19E8-4ADC-BA8A-3C1C6B4A24AB}"/>
              </a:ext>
            </a:extLst>
          </p:cNvPr>
          <p:cNvSpPr>
            <a:spLocks noGrp="1"/>
          </p:cNvSpPr>
          <p:nvPr>
            <p:ph type="title"/>
          </p:nvPr>
        </p:nvSpPr>
        <p:spPr>
          <a:xfrm>
            <a:off x="960000" y="5372535"/>
            <a:ext cx="10272000" cy="763600"/>
          </a:xfrm>
        </p:spPr>
        <p:txBody>
          <a:bodyPr/>
          <a:lstStyle/>
          <a:p>
            <a:r>
              <a:rPr lang="en-US" sz="3600" b="1" dirty="0">
                <a:ln w="6600">
                  <a:solidFill>
                    <a:schemeClr val="accent2"/>
                  </a:solidFill>
                  <a:prstDash val="solid"/>
                </a:ln>
                <a:solidFill>
                  <a:srgbClr val="FFFFFF"/>
                </a:solidFill>
                <a:effectLst>
                  <a:outerShdw dist="38100" dir="2700000" algn="tl" rotWithShape="0">
                    <a:schemeClr val="accent2"/>
                  </a:outerShdw>
                </a:effectLst>
                <a:cs typeface="Arial"/>
                <a:sym typeface="Arial"/>
              </a:rPr>
              <a:t>An open world like never before</a:t>
            </a:r>
          </a:p>
        </p:txBody>
      </p:sp>
      <p:pic>
        <p:nvPicPr>
          <p:cNvPr id="9" name="Picture 8">
            <a:extLst>
              <a:ext uri="{FF2B5EF4-FFF2-40B4-BE49-F238E27FC236}">
                <a16:creationId xmlns:a16="http://schemas.microsoft.com/office/drawing/2014/main" id="{8FA1E305-14D6-4A9B-9194-C0B713FB2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518" y="960262"/>
            <a:ext cx="4035508" cy="4154662"/>
          </a:xfrm>
          <a:prstGeom prst="rect">
            <a:avLst/>
          </a:prstGeom>
        </p:spPr>
      </p:pic>
      <p:pic>
        <p:nvPicPr>
          <p:cNvPr id="11" name="Picture 10">
            <a:extLst>
              <a:ext uri="{FF2B5EF4-FFF2-40B4-BE49-F238E27FC236}">
                <a16:creationId xmlns:a16="http://schemas.microsoft.com/office/drawing/2014/main" id="{C7332552-3751-4903-91F6-BCE563648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583" y="1227545"/>
            <a:ext cx="6435724" cy="3620095"/>
          </a:xfrm>
          <a:prstGeom prst="rect">
            <a:avLst/>
          </a:prstGeom>
        </p:spPr>
      </p:pic>
    </p:spTree>
    <p:extLst>
      <p:ext uri="{BB962C8B-B14F-4D97-AF65-F5344CB8AC3E}">
        <p14:creationId xmlns:p14="http://schemas.microsoft.com/office/powerpoint/2010/main" val="246713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338E6D-AAEF-443A-8197-A030B846D3BB}"/>
              </a:ext>
            </a:extLst>
          </p:cNvPr>
          <p:cNvSpPr>
            <a:spLocks noGrp="1"/>
          </p:cNvSpPr>
          <p:nvPr>
            <p:ph type="title"/>
          </p:nvPr>
        </p:nvSpPr>
        <p:spPr>
          <a:xfrm>
            <a:off x="3415863" y="1668236"/>
            <a:ext cx="5360273" cy="2288800"/>
          </a:xfrm>
        </p:spPr>
        <p:txBody>
          <a:bodyPr/>
          <a:lstStyle/>
          <a:p>
            <a:r>
              <a:rPr lang="en-US" sz="4000" b="1" dirty="0">
                <a:ln w="6600">
                  <a:solidFill>
                    <a:schemeClr val="bg1">
                      <a:lumMod val="50000"/>
                    </a:schemeClr>
                  </a:solidFill>
                  <a:prstDash val="solid"/>
                </a:ln>
                <a:solidFill>
                  <a:srgbClr val="A5DBFF"/>
                </a:solidFill>
                <a:effectLst>
                  <a:outerShdw dist="50800" dir="2700000" algn="tl" rotWithShape="0">
                    <a:schemeClr val="bg1">
                      <a:lumMod val="50000"/>
                    </a:schemeClr>
                  </a:outerShdw>
                </a:effectLst>
                <a:latin typeface="Pixel Emulator" panose="02000500000000000000" pitchFamily="2" charset="0"/>
              </a:rPr>
              <a:t>THANK YOU FOR YOUR ATTENTION</a:t>
            </a:r>
          </a:p>
        </p:txBody>
      </p:sp>
    </p:spTree>
    <p:extLst>
      <p:ext uri="{BB962C8B-B14F-4D97-AF65-F5344CB8AC3E}">
        <p14:creationId xmlns:p14="http://schemas.microsoft.com/office/powerpoint/2010/main" val="1639821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1E404-C214-41BB-B5FE-983A6B113541}"/>
              </a:ext>
            </a:extLst>
          </p:cNvPr>
          <p:cNvSpPr>
            <a:spLocks noGrp="1"/>
          </p:cNvSpPr>
          <p:nvPr>
            <p:ph type="title"/>
          </p:nvPr>
        </p:nvSpPr>
        <p:spPr>
          <a:xfrm>
            <a:off x="2266781" y="588402"/>
            <a:ext cx="10023764" cy="1891563"/>
          </a:xfrm>
        </p:spPr>
        <p:txBody>
          <a:bodyPr/>
          <a:lstStyle/>
          <a:p>
            <a:r>
              <a:rPr lang="en-US" dirty="0"/>
              <a:t>What’s it all about?</a:t>
            </a:r>
          </a:p>
        </p:txBody>
      </p:sp>
      <p:sp>
        <p:nvSpPr>
          <p:cNvPr id="3" name="Content Placeholder 2">
            <a:extLst>
              <a:ext uri="{FF2B5EF4-FFF2-40B4-BE49-F238E27FC236}">
                <a16:creationId xmlns:a16="http://schemas.microsoft.com/office/drawing/2014/main" id="{13C65348-18F9-41CF-8979-79C9FEBB504E}"/>
              </a:ext>
            </a:extLst>
          </p:cNvPr>
          <p:cNvSpPr>
            <a:spLocks noGrp="1"/>
          </p:cNvSpPr>
          <p:nvPr>
            <p:ph idx="4294967295"/>
          </p:nvPr>
        </p:nvSpPr>
        <p:spPr>
          <a:xfrm>
            <a:off x="1084118" y="2403764"/>
            <a:ext cx="10023764" cy="3569711"/>
          </a:xfrm>
        </p:spPr>
        <p:txBody>
          <a:bodyPr/>
          <a:lstStyle/>
          <a:p>
            <a:pPr marL="2971800" indent="-228600">
              <a:buFont typeface="Wingdings" panose="05000000000000000000" pitchFamily="2" charset="2"/>
              <a:buChar char="q"/>
            </a:pPr>
            <a:r>
              <a:rPr lang="en-US" sz="3200" dirty="0">
                <a:solidFill>
                  <a:srgbClr val="FA326B"/>
                </a:solidFill>
                <a:latin typeface="Pixel Emulator" panose="02000500000000000000" pitchFamily="2" charset="0"/>
              </a:rPr>
              <a:t>Old but gold </a:t>
            </a:r>
          </a:p>
          <a:p>
            <a:pPr marL="2971800" indent="-228600">
              <a:buFont typeface="Wingdings" panose="05000000000000000000" pitchFamily="2" charset="2"/>
              <a:buChar char="q"/>
            </a:pPr>
            <a:r>
              <a:rPr lang="en-US" sz="3200" dirty="0">
                <a:solidFill>
                  <a:srgbClr val="FA326B"/>
                </a:solidFill>
                <a:latin typeface="Pixel Emulator" panose="02000500000000000000" pitchFamily="2" charset="0"/>
              </a:rPr>
              <a:t>The awakening </a:t>
            </a:r>
          </a:p>
          <a:p>
            <a:pPr marL="2971800" indent="-228600">
              <a:buFont typeface="Wingdings" panose="05000000000000000000" pitchFamily="2" charset="2"/>
              <a:buChar char="q"/>
            </a:pPr>
            <a:r>
              <a:rPr lang="en-US" sz="3200" dirty="0">
                <a:solidFill>
                  <a:srgbClr val="FA326B"/>
                </a:solidFill>
                <a:latin typeface="Pixel Emulator" panose="02000500000000000000" pitchFamily="2" charset="0"/>
              </a:rPr>
              <a:t>A change of pace</a:t>
            </a:r>
          </a:p>
        </p:txBody>
      </p:sp>
    </p:spTree>
    <p:extLst>
      <p:ext uri="{BB962C8B-B14F-4D97-AF65-F5344CB8AC3E}">
        <p14:creationId xmlns:p14="http://schemas.microsoft.com/office/powerpoint/2010/main" val="2027529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ECB5-AE25-4AC5-B8C0-938B164D59D9}"/>
              </a:ext>
            </a:extLst>
          </p:cNvPr>
          <p:cNvSpPr>
            <a:spLocks noGrp="1"/>
          </p:cNvSpPr>
          <p:nvPr>
            <p:ph type="title"/>
          </p:nvPr>
        </p:nvSpPr>
        <p:spPr>
          <a:xfrm>
            <a:off x="1985235" y="1301109"/>
            <a:ext cx="5191419" cy="763600"/>
          </a:xfrm>
        </p:spPr>
        <p:txBody>
          <a:bodyPr/>
          <a:lstStyle/>
          <a:p>
            <a:r>
              <a:rPr lang="en-US" sz="2800" dirty="0">
                <a:solidFill>
                  <a:srgbClr val="FFE400"/>
                </a:solidFill>
                <a:latin typeface="Pixel Emulator" panose="02000500000000000000" pitchFamily="2" charset="0"/>
              </a:rPr>
              <a:t>Why about gaming?</a:t>
            </a:r>
          </a:p>
        </p:txBody>
      </p:sp>
      <p:sp>
        <p:nvSpPr>
          <p:cNvPr id="3" name="Content Placeholder 2">
            <a:extLst>
              <a:ext uri="{FF2B5EF4-FFF2-40B4-BE49-F238E27FC236}">
                <a16:creationId xmlns:a16="http://schemas.microsoft.com/office/drawing/2014/main" id="{5B4A18A9-F570-4F87-BCD2-24D95F48D701}"/>
              </a:ext>
            </a:extLst>
          </p:cNvPr>
          <p:cNvSpPr>
            <a:spLocks noGrp="1"/>
          </p:cNvSpPr>
          <p:nvPr>
            <p:ph type="subTitle" idx="1"/>
          </p:nvPr>
        </p:nvSpPr>
        <p:spPr>
          <a:xfrm>
            <a:off x="3041073" y="2396836"/>
            <a:ext cx="6380018" cy="3221182"/>
          </a:xfrm>
        </p:spPr>
        <p:txBody>
          <a:bodyPr/>
          <a:lstStyle/>
          <a:p>
            <a:r>
              <a:rPr lang="en-US" sz="2400" dirty="0"/>
              <a:t>It was only naturally to choose something that we felt passionate about to talk in this presentation. As people who dedicate themselves to gaming we would love to present you the wonders of the world of video games.</a:t>
            </a:r>
          </a:p>
        </p:txBody>
      </p:sp>
    </p:spTree>
    <p:extLst>
      <p:ext uri="{BB962C8B-B14F-4D97-AF65-F5344CB8AC3E}">
        <p14:creationId xmlns:p14="http://schemas.microsoft.com/office/powerpoint/2010/main" val="806930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E550-89A0-47A2-9FCC-ECA94282855F}"/>
              </a:ext>
            </a:extLst>
          </p:cNvPr>
          <p:cNvSpPr>
            <a:spLocks noGrp="1"/>
          </p:cNvSpPr>
          <p:nvPr>
            <p:ph type="title"/>
          </p:nvPr>
        </p:nvSpPr>
        <p:spPr>
          <a:xfrm>
            <a:off x="4239492" y="436418"/>
            <a:ext cx="6968836" cy="1620982"/>
          </a:xfrm>
        </p:spPr>
        <p:txBody>
          <a:bodyPr/>
          <a:lstStyle/>
          <a:p>
            <a:r>
              <a:rPr lang="en-US" sz="5400" dirty="0"/>
              <a:t>Why should you care?</a:t>
            </a:r>
          </a:p>
        </p:txBody>
      </p:sp>
      <p:sp>
        <p:nvSpPr>
          <p:cNvPr id="3" name="Content Placeholder 2">
            <a:extLst>
              <a:ext uri="{FF2B5EF4-FFF2-40B4-BE49-F238E27FC236}">
                <a16:creationId xmlns:a16="http://schemas.microsoft.com/office/drawing/2014/main" id="{B2E800F9-B198-48FE-8CF9-E1F9CFC10971}"/>
              </a:ext>
            </a:extLst>
          </p:cNvPr>
          <p:cNvSpPr>
            <a:spLocks noGrp="1"/>
          </p:cNvSpPr>
          <p:nvPr>
            <p:ph idx="4294967295"/>
          </p:nvPr>
        </p:nvSpPr>
        <p:spPr>
          <a:xfrm>
            <a:off x="1551709" y="2001982"/>
            <a:ext cx="8461374" cy="3343827"/>
          </a:xfrm>
        </p:spPr>
        <p:txBody>
          <a:bodyPr/>
          <a:lstStyle/>
          <a:p>
            <a:pPr marL="139700" indent="0">
              <a:buNone/>
            </a:pPr>
            <a:r>
              <a:rPr lang="en-US" sz="2800" dirty="0">
                <a:solidFill>
                  <a:schemeClr val="accent1">
                    <a:lumMod val="75000"/>
                  </a:schemeClr>
                </a:solidFill>
              </a:rPr>
              <a:t>We consider that video games are  misrepresented among non-gamers when they are actually a form of media that should get more attention for the benefits that it brought not only in the field of entertainment, but also in technology and in computing.</a:t>
            </a:r>
          </a:p>
        </p:txBody>
      </p:sp>
    </p:spTree>
    <p:extLst>
      <p:ext uri="{BB962C8B-B14F-4D97-AF65-F5344CB8AC3E}">
        <p14:creationId xmlns:p14="http://schemas.microsoft.com/office/powerpoint/2010/main" val="598654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D273-47FF-4EA8-95D2-69C1B2E783AD}"/>
              </a:ext>
            </a:extLst>
          </p:cNvPr>
          <p:cNvSpPr>
            <a:spLocks noGrp="1"/>
          </p:cNvSpPr>
          <p:nvPr>
            <p:ph type="title"/>
          </p:nvPr>
        </p:nvSpPr>
        <p:spPr>
          <a:xfrm>
            <a:off x="950798" y="221032"/>
            <a:ext cx="10290400" cy="1012603"/>
          </a:xfrm>
        </p:spPr>
        <p:txBody>
          <a:bodyPr/>
          <a:lstStyle/>
          <a:p>
            <a:r>
              <a:rPr lang="en-US" sz="2800" dirty="0">
                <a:latin typeface="Pixel Emulator" panose="02000500000000000000" pitchFamily="2" charset="0"/>
              </a:rPr>
              <a:t>Do you know what video games are?</a:t>
            </a:r>
          </a:p>
        </p:txBody>
      </p:sp>
      <p:sp>
        <p:nvSpPr>
          <p:cNvPr id="3" name="Content Placeholder 2">
            <a:extLst>
              <a:ext uri="{FF2B5EF4-FFF2-40B4-BE49-F238E27FC236}">
                <a16:creationId xmlns:a16="http://schemas.microsoft.com/office/drawing/2014/main" id="{346C2CE4-8375-4042-A560-AD09EEDC1002}"/>
              </a:ext>
            </a:extLst>
          </p:cNvPr>
          <p:cNvSpPr>
            <a:spLocks noGrp="1"/>
          </p:cNvSpPr>
          <p:nvPr>
            <p:ph idx="1"/>
          </p:nvPr>
        </p:nvSpPr>
        <p:spPr>
          <a:xfrm>
            <a:off x="666529" y="1137359"/>
            <a:ext cx="10680344" cy="539564"/>
          </a:xfrm>
        </p:spPr>
        <p:txBody>
          <a:bodyPr/>
          <a:lstStyle/>
          <a:p>
            <a:pPr marL="139700" indent="0" algn="ctr">
              <a:buNone/>
            </a:pPr>
            <a:r>
              <a:rPr lang="en-US" dirty="0"/>
              <a:t>Video games are a form of media and entertainment where the consumer is active</a:t>
            </a:r>
          </a:p>
        </p:txBody>
      </p:sp>
      <p:pic>
        <p:nvPicPr>
          <p:cNvPr id="7" name="Picture 6">
            <a:extLst>
              <a:ext uri="{FF2B5EF4-FFF2-40B4-BE49-F238E27FC236}">
                <a16:creationId xmlns:a16="http://schemas.microsoft.com/office/drawing/2014/main" id="{EC0CE5DF-7D1A-4519-B977-DB69CDB46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6060" y="2008470"/>
            <a:ext cx="3079411" cy="4271398"/>
          </a:xfrm>
          <a:prstGeom prst="rect">
            <a:avLst/>
          </a:prstGeom>
        </p:spPr>
      </p:pic>
      <p:pic>
        <p:nvPicPr>
          <p:cNvPr id="9" name="Picture 8">
            <a:extLst>
              <a:ext uri="{FF2B5EF4-FFF2-40B4-BE49-F238E27FC236}">
                <a16:creationId xmlns:a16="http://schemas.microsoft.com/office/drawing/2014/main" id="{9699E2E7-0FE4-4EFA-B6BC-0C084856B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735" y="2008470"/>
            <a:ext cx="3664527" cy="2099964"/>
          </a:xfrm>
          <a:prstGeom prst="rect">
            <a:avLst/>
          </a:prstGeom>
        </p:spPr>
      </p:pic>
      <p:pic>
        <p:nvPicPr>
          <p:cNvPr id="11" name="Picture 10">
            <a:extLst>
              <a:ext uri="{FF2B5EF4-FFF2-40B4-BE49-F238E27FC236}">
                <a16:creationId xmlns:a16="http://schemas.microsoft.com/office/drawing/2014/main" id="{0523DA9E-1A1F-4DD2-A138-A37AAD917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529" y="2030566"/>
            <a:ext cx="3079408" cy="4351338"/>
          </a:xfrm>
          <a:prstGeom prst="rect">
            <a:avLst/>
          </a:prstGeom>
        </p:spPr>
      </p:pic>
      <p:pic>
        <p:nvPicPr>
          <p:cNvPr id="13" name="Picture 12">
            <a:extLst>
              <a:ext uri="{FF2B5EF4-FFF2-40B4-BE49-F238E27FC236}">
                <a16:creationId xmlns:a16="http://schemas.microsoft.com/office/drawing/2014/main" id="{60AD53EF-8E3E-44BD-8D6E-DB8395B569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3736" y="4281940"/>
            <a:ext cx="3664527" cy="2099964"/>
          </a:xfrm>
          <a:prstGeom prst="rect">
            <a:avLst/>
          </a:prstGeom>
        </p:spPr>
      </p:pic>
    </p:spTree>
    <p:extLst>
      <p:ext uri="{BB962C8B-B14F-4D97-AF65-F5344CB8AC3E}">
        <p14:creationId xmlns:p14="http://schemas.microsoft.com/office/powerpoint/2010/main" val="215731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8D98-4E5A-494E-B516-13E69B1AC2F3}"/>
              </a:ext>
            </a:extLst>
          </p:cNvPr>
          <p:cNvSpPr>
            <a:spLocks noGrp="1"/>
          </p:cNvSpPr>
          <p:nvPr>
            <p:ph type="title"/>
          </p:nvPr>
        </p:nvSpPr>
        <p:spPr>
          <a:xfrm>
            <a:off x="3121800" y="475552"/>
            <a:ext cx="5948400" cy="1414400"/>
          </a:xfrm>
        </p:spPr>
        <p:txBody>
          <a:bodyPr/>
          <a:lstStyle/>
          <a:p>
            <a:pPr algn="ctr"/>
            <a:r>
              <a:rPr lang="en-US" sz="3200" dirty="0">
                <a:latin typeface="Pixel Emulator" panose="02000500000000000000" pitchFamily="2" charset="0"/>
              </a:rPr>
              <a:t>DOOM: Old but Gold</a:t>
            </a:r>
          </a:p>
        </p:txBody>
      </p:sp>
      <p:pic>
        <p:nvPicPr>
          <p:cNvPr id="5" name="Content Placeholder 4">
            <a:extLst>
              <a:ext uri="{FF2B5EF4-FFF2-40B4-BE49-F238E27FC236}">
                <a16:creationId xmlns:a16="http://schemas.microsoft.com/office/drawing/2014/main" id="{364A7609-3583-4E86-96B4-C2FE5842465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46428" y="2050278"/>
            <a:ext cx="4530853" cy="259675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9B4374C8-B5E6-485D-BF3A-E26C93B8C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092" y="2274127"/>
            <a:ext cx="4106215" cy="2309746"/>
          </a:xfrm>
          <a:prstGeom prst="rect">
            <a:avLst/>
          </a:prstGeom>
          <a:ln w="228600" cap="sq" cmpd="thickThin">
            <a:solidFill>
              <a:srgbClr val="BAA1E3"/>
            </a:solidFill>
            <a:prstDash val="solid"/>
            <a:miter lim="800000"/>
          </a:ln>
          <a:effectLst>
            <a:innerShdw blurRad="76200">
              <a:srgbClr val="000000"/>
            </a:innerShdw>
          </a:effectLst>
        </p:spPr>
      </p:pic>
      <p:sp>
        <p:nvSpPr>
          <p:cNvPr id="3" name="TextBox 2">
            <a:extLst>
              <a:ext uri="{FF2B5EF4-FFF2-40B4-BE49-F238E27FC236}">
                <a16:creationId xmlns:a16="http://schemas.microsoft.com/office/drawing/2014/main" id="{457872BA-EC8C-4CC6-B923-A079EF46DFA6}"/>
              </a:ext>
            </a:extLst>
          </p:cNvPr>
          <p:cNvSpPr txBox="1"/>
          <p:nvPr/>
        </p:nvSpPr>
        <p:spPr>
          <a:xfrm>
            <a:off x="3754582" y="4807722"/>
            <a:ext cx="4682835" cy="1200329"/>
          </a:xfrm>
          <a:prstGeom prst="rect">
            <a:avLst/>
          </a:prstGeom>
          <a:noFill/>
        </p:spPr>
        <p:txBody>
          <a:bodyPr wrap="square" rtlCol="0">
            <a:spAutoFit/>
          </a:bodyPr>
          <a:lstStyle/>
          <a:p>
            <a:pPr algn="ctr"/>
            <a:r>
              <a:rPr lang="en-US" sz="3600" b="1" dirty="0">
                <a:ln w="12700" cmpd="sng">
                  <a:solidFill>
                    <a:schemeClr val="accent4"/>
                  </a:solidFill>
                  <a:prstDash val="solid"/>
                </a:ln>
                <a:solidFill>
                  <a:srgbClr val="FF0000"/>
                </a:solidFill>
                <a:latin typeface="Chiller" panose="04020404031007020602" pitchFamily="82" charset="0"/>
              </a:rPr>
              <a:t>Hell came to earth</a:t>
            </a:r>
          </a:p>
          <a:p>
            <a:pPr algn="ctr"/>
            <a:r>
              <a:rPr lang="en-US" sz="3600" b="1" dirty="0">
                <a:ln w="12700" cmpd="sng">
                  <a:solidFill>
                    <a:schemeClr val="accent4"/>
                  </a:solidFill>
                  <a:prstDash val="solid"/>
                </a:ln>
                <a:solidFill>
                  <a:srgbClr val="FF0000"/>
                </a:solidFill>
                <a:latin typeface="Chiller" panose="04020404031007020602" pitchFamily="82" charset="0"/>
              </a:rPr>
              <a:t>You will send it back crying</a:t>
            </a:r>
          </a:p>
        </p:txBody>
      </p:sp>
    </p:spTree>
    <p:extLst>
      <p:ext uri="{BB962C8B-B14F-4D97-AF65-F5344CB8AC3E}">
        <p14:creationId xmlns:p14="http://schemas.microsoft.com/office/powerpoint/2010/main" val="3725473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5814-72A5-41A7-974D-23A2BBE61EA9}"/>
              </a:ext>
            </a:extLst>
          </p:cNvPr>
          <p:cNvSpPr>
            <a:spLocks noGrp="1"/>
          </p:cNvSpPr>
          <p:nvPr>
            <p:ph type="title"/>
          </p:nvPr>
        </p:nvSpPr>
        <p:spPr>
          <a:xfrm>
            <a:off x="960000" y="829110"/>
            <a:ext cx="10272000" cy="763600"/>
          </a:xfrm>
        </p:spPr>
        <p:txBody>
          <a:bodyPr/>
          <a:lstStyle/>
          <a:p>
            <a:r>
              <a:rPr lang="en-US" sz="3200" b="1" dirty="0">
                <a:ln w="12700">
                  <a:solidFill>
                    <a:schemeClr val="bg2">
                      <a:lumMod val="20000"/>
                      <a:lumOff val="80000"/>
                    </a:schemeClr>
                  </a:solidFill>
                  <a:prstDash val="solid"/>
                </a:ln>
                <a:solidFill>
                  <a:srgbClr val="FFE400"/>
                </a:solidFill>
                <a:effectLst>
                  <a:outerShdw dist="38100" dir="2640000" algn="bl" rotWithShape="0">
                    <a:schemeClr val="accent1"/>
                  </a:outerShdw>
                </a:effectLst>
                <a:latin typeface="Pixel Emulator" panose="02000500000000000000" pitchFamily="2" charset="0"/>
              </a:rPr>
              <a:t>ANYONE UP FOR A BARBEQUE?</a:t>
            </a:r>
          </a:p>
        </p:txBody>
      </p:sp>
      <p:pic>
        <p:nvPicPr>
          <p:cNvPr id="5" name="Content Placeholder 4">
            <a:extLst>
              <a:ext uri="{FF2B5EF4-FFF2-40B4-BE49-F238E27FC236}">
                <a16:creationId xmlns:a16="http://schemas.microsoft.com/office/drawing/2014/main" id="{9097E252-B15F-4F06-8231-E7F297FB3F5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28056" y="1913295"/>
            <a:ext cx="7735888" cy="4351338"/>
          </a:xfrm>
        </p:spPr>
      </p:pic>
    </p:spTree>
    <p:extLst>
      <p:ext uri="{BB962C8B-B14F-4D97-AF65-F5344CB8AC3E}">
        <p14:creationId xmlns:p14="http://schemas.microsoft.com/office/powerpoint/2010/main" val="32771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4EB960-B1C5-4446-8427-F89353C49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072" y="3507397"/>
            <a:ext cx="4240972" cy="2385547"/>
          </a:xfrm>
          <a:prstGeom prst="rect">
            <a:avLst/>
          </a:prstGeom>
        </p:spPr>
      </p:pic>
      <p:pic>
        <p:nvPicPr>
          <p:cNvPr id="5" name="Picture 4">
            <a:extLst>
              <a:ext uri="{FF2B5EF4-FFF2-40B4-BE49-F238E27FC236}">
                <a16:creationId xmlns:a16="http://schemas.microsoft.com/office/drawing/2014/main" id="{59F28196-183E-4DC0-B22D-3228BE474A48}"/>
              </a:ext>
            </a:extLst>
          </p:cNvPr>
          <p:cNvPicPr>
            <a:picLocks noChangeAspect="1"/>
          </p:cNvPicPr>
          <p:nvPr/>
        </p:nvPicPr>
        <p:blipFill rotWithShape="1">
          <a:blip r:embed="rId3">
            <a:extLst>
              <a:ext uri="{28A0092B-C50C-407E-A947-70E740481C1C}">
                <a14:useLocalDpi xmlns:a14="http://schemas.microsoft.com/office/drawing/2010/main" val="0"/>
              </a:ext>
            </a:extLst>
          </a:blip>
          <a:srcRect l="8368" r="8597"/>
          <a:stretch/>
        </p:blipFill>
        <p:spPr>
          <a:xfrm>
            <a:off x="6880193" y="1955551"/>
            <a:ext cx="4019898" cy="2744620"/>
          </a:xfrm>
          <a:prstGeom prst="rect">
            <a:avLst/>
          </a:prstGeom>
        </p:spPr>
      </p:pic>
      <p:sp>
        <p:nvSpPr>
          <p:cNvPr id="2" name="TextBox 1">
            <a:extLst>
              <a:ext uri="{FF2B5EF4-FFF2-40B4-BE49-F238E27FC236}">
                <a16:creationId xmlns:a16="http://schemas.microsoft.com/office/drawing/2014/main" id="{03C992F4-7FD9-4B29-B434-2224B12724BA}"/>
              </a:ext>
            </a:extLst>
          </p:cNvPr>
          <p:cNvSpPr txBox="1"/>
          <p:nvPr/>
        </p:nvSpPr>
        <p:spPr>
          <a:xfrm>
            <a:off x="1181072" y="1232276"/>
            <a:ext cx="4862945" cy="1446550"/>
          </a:xfrm>
          <a:prstGeom prst="rect">
            <a:avLst/>
          </a:prstGeom>
          <a:noFill/>
        </p:spPr>
        <p:txBody>
          <a:bodyPr wrap="square" rtlCol="0">
            <a:spAutoFit/>
          </a:bodyPr>
          <a:lstStyle/>
          <a:p>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101600">
                    <a:schemeClr val="accent3">
                      <a:satMod val="175000"/>
                      <a:alpha val="40000"/>
                    </a:schemeClr>
                  </a:glow>
                  <a:innerShdw blurRad="177800">
                    <a:schemeClr val="accent3">
                      <a:lumMod val="50000"/>
                    </a:schemeClr>
                  </a:innerShdw>
                </a:effectLst>
                <a:latin typeface="Harlow Solid Italic" panose="04030604020F02020D02" pitchFamily="82" charset="0"/>
              </a:rPr>
              <a:t>Fast crisp realistic graphics</a:t>
            </a:r>
          </a:p>
        </p:txBody>
      </p:sp>
    </p:spTree>
    <p:extLst>
      <p:ext uri="{BB962C8B-B14F-4D97-AF65-F5344CB8AC3E}">
        <p14:creationId xmlns:p14="http://schemas.microsoft.com/office/powerpoint/2010/main" val="650323643"/>
      </p:ext>
    </p:extLst>
  </p:cSld>
  <p:clrMapOvr>
    <a:masterClrMapping/>
  </p:clrMapOvr>
</p:sld>
</file>

<file path=ppt/theme/theme1.xml><?xml version="1.0" encoding="utf-8"?>
<a:theme xmlns:a="http://schemas.openxmlformats.org/drawingml/2006/main"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 Videogames MK Plan by Slidesgo</Template>
  <TotalTime>531</TotalTime>
  <Words>388</Words>
  <Application>Microsoft Office PowerPoint</Application>
  <PresentationFormat>Widescreen</PresentationFormat>
  <Paragraphs>51</Paragraphs>
  <Slides>23</Slides>
  <Notes>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23</vt:i4>
      </vt:variant>
    </vt:vector>
  </HeadingPairs>
  <TitlesOfParts>
    <vt:vector size="38" baseType="lpstr">
      <vt:lpstr>Anaheim</vt:lpstr>
      <vt:lpstr>Bebas Neue</vt:lpstr>
      <vt:lpstr>Press Start 2P</vt:lpstr>
      <vt:lpstr>Proxima Nova</vt:lpstr>
      <vt:lpstr>Proxima Nova Semibold</vt:lpstr>
      <vt:lpstr>PT Sans</vt:lpstr>
      <vt:lpstr>Roboto Condensed Light</vt:lpstr>
      <vt:lpstr>Arial</vt:lpstr>
      <vt:lpstr>Calibri</vt:lpstr>
      <vt:lpstr>Chiller</vt:lpstr>
      <vt:lpstr>Harlow Solid Italic</vt:lpstr>
      <vt:lpstr>Pixel Emulator</vt:lpstr>
      <vt:lpstr>Wingdings</vt:lpstr>
      <vt:lpstr>Retro Videogames MK Plan by Slidesgo</vt:lpstr>
      <vt:lpstr>Slidesgo Final Pages</vt:lpstr>
      <vt:lpstr>Video games and how they revolutionized the world</vt:lpstr>
      <vt:lpstr>Video games 101</vt:lpstr>
      <vt:lpstr>What’s it all about?</vt:lpstr>
      <vt:lpstr>Why about gaming?</vt:lpstr>
      <vt:lpstr>Why should you care?</vt:lpstr>
      <vt:lpstr>Do you know what video games are?</vt:lpstr>
      <vt:lpstr>DOOM: Old but Gold</vt:lpstr>
      <vt:lpstr>ANYONE UP FOR A BARBEQUE?</vt:lpstr>
      <vt:lpstr>PowerPoint Presentation</vt:lpstr>
      <vt:lpstr>Do you know this guy?</vt:lpstr>
      <vt:lpstr>PowerPoint Presentation</vt:lpstr>
      <vt:lpstr>The Magic behind the scenes</vt:lpstr>
      <vt:lpstr>PowerPoint Presentation</vt:lpstr>
      <vt:lpstr>AI in video games</vt:lpstr>
      <vt:lpstr>PowerPoint Presentation</vt:lpstr>
      <vt:lpstr>A very complex ecosystem</vt:lpstr>
      <vt:lpstr>An evil masterpiece</vt:lpstr>
      <vt:lpstr>PowerPoint Presentation</vt:lpstr>
      <vt:lpstr>HALF-LIFE</vt:lpstr>
      <vt:lpstr>With engaging story</vt:lpstr>
      <vt:lpstr>Grand Theft Auto III</vt:lpstr>
      <vt:lpstr>An open world like never before</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Dinu Andrei</dc:creator>
  <cp:lastModifiedBy>Dinu Andrei</cp:lastModifiedBy>
  <cp:revision>38</cp:revision>
  <dcterms:created xsi:type="dcterms:W3CDTF">2023-04-02T09:29:21Z</dcterms:created>
  <dcterms:modified xsi:type="dcterms:W3CDTF">2023-04-25T08:34:12Z</dcterms:modified>
</cp:coreProperties>
</file>